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0160000" cy="145796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29129"/>
            <a:ext cx="8636000" cy="31251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261773"/>
            <a:ext cx="7112000" cy="37258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1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583863"/>
            <a:ext cx="2286000" cy="124399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583863"/>
            <a:ext cx="6688667" cy="124399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5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9368746"/>
            <a:ext cx="8636000" cy="289567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6179458"/>
            <a:ext cx="8636000" cy="31892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6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3401910"/>
            <a:ext cx="4487333" cy="9621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3401910"/>
            <a:ext cx="4487333" cy="9621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3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3263536"/>
            <a:ext cx="4489098" cy="1360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623623"/>
            <a:ext cx="4489098" cy="84001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3263536"/>
            <a:ext cx="4490861" cy="1360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4623623"/>
            <a:ext cx="4490861" cy="84001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4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9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580484"/>
            <a:ext cx="3342570" cy="247043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580487"/>
            <a:ext cx="5679722" cy="124432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3050920"/>
            <a:ext cx="3342570" cy="99728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2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10205720"/>
            <a:ext cx="6096000" cy="12048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1302714"/>
            <a:ext cx="6096000" cy="87477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11410563"/>
            <a:ext cx="6096000" cy="17110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1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583860"/>
            <a:ext cx="9144000" cy="24299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3401910"/>
            <a:ext cx="9144000" cy="9621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13513132"/>
            <a:ext cx="2370667" cy="776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48F46-11CF-459D-9B13-1A99CDF04538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13513132"/>
            <a:ext cx="3217333" cy="776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13513132"/>
            <a:ext cx="2370667" cy="776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2BABC-02E9-4294-81E9-9E0DF624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7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vm.edu/~cmazzoni/3grammatica/grammatica/hotpotatoes/piu_meno_di_cloze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0900" y="495300"/>
            <a:ext cx="2463343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Comparativi</a:t>
            </a:r>
          </a:p>
          <a:p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000" y="1549400"/>
            <a:ext cx="5856970" cy="1003351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To express more.....than= </a:t>
            </a:r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piu'+adjective+di</a:t>
            </a:r>
          </a:p>
          <a:p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 </a:t>
            </a:r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                 er.....than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Michael is taller than Tom</a:t>
            </a:r>
          </a:p>
          <a:p>
            <a:r>
              <a:rPr lang="it-IT" sz="1900" smtClean="0">
                <a:solidFill>
                  <a:srgbClr val="000000"/>
                </a:solidFill>
                <a:latin typeface="Times New Roman - 26"/>
              </a:rPr>
              <a:t>Miche e' piu' alto di Tom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Lisa is nicer than Tina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I am shorter than the teacher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To express less....than= </a:t>
            </a:r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meno+adjective+di</a:t>
            </a:r>
          </a:p>
          <a:p>
            <a:endParaRPr lang="en-US" sz="1900" smtClean="0">
              <a:solidFill>
                <a:srgbClr val="FF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Gi</a:t>
            </a:r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anni is less smart than Luigi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Luigi is less bad than Rich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You are less big than the girl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To express as....as= </a:t>
            </a:r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tanto+adj.+quanto</a:t>
            </a:r>
          </a:p>
          <a:p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 </a:t>
            </a:r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                               </a:t>
            </a:r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cosi+adj.+come</a:t>
            </a:r>
          </a:p>
          <a:p>
            <a:endParaRPr lang="en-US" sz="1900" smtClean="0">
              <a:solidFill>
                <a:srgbClr val="FF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FF0000"/>
                </a:solidFill>
                <a:latin typeface="Times New Roman - 26"/>
              </a:rPr>
              <a:t>I </a:t>
            </a:r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am as short as Melissa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She is as rich as the boy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You are as young as the professor</a:t>
            </a: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 smtClean="0">
              <a:solidFill>
                <a:srgbClr val="000000"/>
              </a:solidFill>
              <a:latin typeface="Times New Roman - 26"/>
            </a:endParaRPr>
          </a:p>
          <a:p>
            <a:endParaRPr lang="en-US" sz="1900">
              <a:solidFill>
                <a:srgbClr val="000000"/>
              </a:solidFill>
              <a:latin typeface="Times New Roman - 26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5334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>
                <a:solidFill>
                  <a:srgbClr val="FFD700"/>
                </a:solidFill>
                <a:latin typeface="Times New Roman - 24"/>
              </a:rPr>
              <a:t>`	</a:t>
            </a:r>
            <a:endParaRPr lang="en-US">
              <a:solidFill>
                <a:srgbClr val="FFD700"/>
              </a:solidFill>
              <a:latin typeface="Times New Roman - 24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906073" y="1852106"/>
            <a:ext cx="1800374" cy="52632"/>
            <a:chOff x="3906073" y="1852106"/>
            <a:chExt cx="1800374" cy="52632"/>
          </a:xfrm>
        </p:grpSpPr>
        <p:sp>
          <p:nvSpPr>
            <p:cNvPr id="5" name="Freeform 4"/>
            <p:cNvSpPr/>
            <p:nvPr/>
          </p:nvSpPr>
          <p:spPr>
            <a:xfrm>
              <a:off x="3906073" y="1883680"/>
              <a:ext cx="431669" cy="21058"/>
            </a:xfrm>
            <a:custGeom>
              <a:avLst/>
              <a:gdLst/>
              <a:ahLst/>
              <a:cxnLst/>
              <a:rect l="0" t="0" r="0" b="0"/>
              <a:pathLst>
                <a:path w="431669" h="21058">
                  <a:moveTo>
                    <a:pt x="0" y="0"/>
                  </a:moveTo>
                  <a:lnTo>
                    <a:pt x="37477" y="8333"/>
                  </a:lnTo>
                  <a:lnTo>
                    <a:pt x="88901" y="15684"/>
                  </a:lnTo>
                  <a:lnTo>
                    <a:pt x="145289" y="19995"/>
                  </a:lnTo>
                  <a:lnTo>
                    <a:pt x="208420" y="20847"/>
                  </a:lnTo>
                  <a:lnTo>
                    <a:pt x="271886" y="21015"/>
                  </a:lnTo>
                  <a:lnTo>
                    <a:pt x="332343" y="21049"/>
                  </a:lnTo>
                  <a:lnTo>
                    <a:pt x="389345" y="21055"/>
                  </a:lnTo>
                  <a:lnTo>
                    <a:pt x="431668" y="2105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4622011" y="1852106"/>
              <a:ext cx="1084436" cy="21046"/>
            </a:xfrm>
            <a:custGeom>
              <a:avLst/>
              <a:gdLst/>
              <a:ahLst/>
              <a:cxnLst/>
              <a:rect l="0" t="0" r="0" b="0"/>
              <a:pathLst>
                <a:path w="1084436" h="21046">
                  <a:moveTo>
                    <a:pt x="0" y="21045"/>
                  </a:moveTo>
                  <a:lnTo>
                    <a:pt x="48930" y="21045"/>
                  </a:lnTo>
                  <a:lnTo>
                    <a:pt x="108061" y="21045"/>
                  </a:lnTo>
                  <a:lnTo>
                    <a:pt x="156280" y="21045"/>
                  </a:lnTo>
                  <a:lnTo>
                    <a:pt x="207612" y="21045"/>
                  </a:lnTo>
                  <a:lnTo>
                    <a:pt x="268954" y="19875"/>
                  </a:lnTo>
                  <a:lnTo>
                    <a:pt x="326131" y="12712"/>
                  </a:lnTo>
                  <a:lnTo>
                    <a:pt x="388074" y="10950"/>
                  </a:lnTo>
                  <a:lnTo>
                    <a:pt x="449400" y="10602"/>
                  </a:lnTo>
                  <a:lnTo>
                    <a:pt x="498273" y="10542"/>
                  </a:lnTo>
                  <a:lnTo>
                    <a:pt x="560422" y="10522"/>
                  </a:lnTo>
                  <a:lnTo>
                    <a:pt x="611367" y="7399"/>
                  </a:lnTo>
                  <a:lnTo>
                    <a:pt x="660387" y="2184"/>
                  </a:lnTo>
                  <a:lnTo>
                    <a:pt x="707667" y="639"/>
                  </a:lnTo>
                  <a:lnTo>
                    <a:pt x="758720" y="181"/>
                  </a:lnTo>
                  <a:lnTo>
                    <a:pt x="807773" y="45"/>
                  </a:lnTo>
                  <a:lnTo>
                    <a:pt x="866269" y="0"/>
                  </a:lnTo>
                  <a:lnTo>
                    <a:pt x="924054" y="1160"/>
                  </a:lnTo>
                  <a:lnTo>
                    <a:pt x="984341" y="5203"/>
                  </a:lnTo>
                  <a:lnTo>
                    <a:pt x="1008363" y="3476"/>
                  </a:lnTo>
                  <a:lnTo>
                    <a:pt x="1052381" y="8779"/>
                  </a:lnTo>
                  <a:lnTo>
                    <a:pt x="1084435" y="1051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>
            <a:off x="6232871" y="1862623"/>
            <a:ext cx="252685" cy="21058"/>
          </a:xfrm>
          <a:custGeom>
            <a:avLst/>
            <a:gdLst/>
            <a:ahLst/>
            <a:cxnLst/>
            <a:rect l="0" t="0" r="0" b="0"/>
            <a:pathLst>
              <a:path w="252685" h="21058">
                <a:moveTo>
                  <a:pt x="0" y="0"/>
                </a:moveTo>
                <a:lnTo>
                  <a:pt x="48930" y="0"/>
                </a:lnTo>
                <a:lnTo>
                  <a:pt x="108061" y="0"/>
                </a:lnTo>
                <a:lnTo>
                  <a:pt x="170867" y="1170"/>
                </a:lnTo>
                <a:lnTo>
                  <a:pt x="230558" y="14654"/>
                </a:lnTo>
                <a:lnTo>
                  <a:pt x="252684" y="2105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526632" y="2958034"/>
            <a:ext cx="221100" cy="157481"/>
            <a:chOff x="1526632" y="2958034"/>
            <a:chExt cx="221100" cy="157481"/>
          </a:xfrm>
        </p:grpSpPr>
        <p:sp>
          <p:nvSpPr>
            <p:cNvPr id="9" name="Freeform 8"/>
            <p:cNvSpPr/>
            <p:nvPr/>
          </p:nvSpPr>
          <p:spPr>
            <a:xfrm>
              <a:off x="1526632" y="2978644"/>
              <a:ext cx="21058" cy="136871"/>
            </a:xfrm>
            <a:custGeom>
              <a:avLst/>
              <a:gdLst/>
              <a:ahLst/>
              <a:cxnLst/>
              <a:rect l="0" t="0" r="0" b="0"/>
              <a:pathLst>
                <a:path w="21058" h="136871">
                  <a:moveTo>
                    <a:pt x="0" y="0"/>
                  </a:moveTo>
                  <a:lnTo>
                    <a:pt x="5589" y="58616"/>
                  </a:lnTo>
                  <a:lnTo>
                    <a:pt x="12998" y="117308"/>
                  </a:lnTo>
                  <a:lnTo>
                    <a:pt x="21057" y="1368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642446" y="2958034"/>
              <a:ext cx="105286" cy="94310"/>
            </a:xfrm>
            <a:custGeom>
              <a:avLst/>
              <a:gdLst/>
              <a:ahLst/>
              <a:cxnLst/>
              <a:rect l="0" t="0" r="0" b="0"/>
              <a:pathLst>
                <a:path w="105286" h="94310">
                  <a:moveTo>
                    <a:pt x="0" y="52195"/>
                  </a:moveTo>
                  <a:lnTo>
                    <a:pt x="24046" y="42620"/>
                  </a:lnTo>
                  <a:lnTo>
                    <a:pt x="38373" y="31952"/>
                  </a:lnTo>
                  <a:lnTo>
                    <a:pt x="41960" y="24661"/>
                  </a:lnTo>
                  <a:lnTo>
                    <a:pt x="42825" y="7203"/>
                  </a:lnTo>
                  <a:lnTo>
                    <a:pt x="39078" y="2313"/>
                  </a:lnTo>
                  <a:lnTo>
                    <a:pt x="33071" y="223"/>
                  </a:lnTo>
                  <a:lnTo>
                    <a:pt x="25557" y="0"/>
                  </a:lnTo>
                  <a:lnTo>
                    <a:pt x="19377" y="3360"/>
                  </a:lnTo>
                  <a:lnTo>
                    <a:pt x="9392" y="16453"/>
                  </a:lnTo>
                  <a:lnTo>
                    <a:pt x="2782" y="49143"/>
                  </a:lnTo>
                  <a:lnTo>
                    <a:pt x="5364" y="58350"/>
                  </a:lnTo>
                  <a:lnTo>
                    <a:pt x="10595" y="65657"/>
                  </a:lnTo>
                  <a:lnTo>
                    <a:pt x="25766" y="76895"/>
                  </a:lnTo>
                  <a:lnTo>
                    <a:pt x="44206" y="85790"/>
                  </a:lnTo>
                  <a:lnTo>
                    <a:pt x="105285" y="9430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937244" y="3330635"/>
            <a:ext cx="1031793" cy="58621"/>
            <a:chOff x="1937244" y="3330635"/>
            <a:chExt cx="1031793" cy="58621"/>
          </a:xfrm>
        </p:grpSpPr>
        <p:sp>
          <p:nvSpPr>
            <p:cNvPr id="12" name="Freeform 11"/>
            <p:cNvSpPr/>
            <p:nvPr/>
          </p:nvSpPr>
          <p:spPr>
            <a:xfrm>
              <a:off x="1937244" y="3378726"/>
              <a:ext cx="379026" cy="10530"/>
            </a:xfrm>
            <a:custGeom>
              <a:avLst/>
              <a:gdLst/>
              <a:ahLst/>
              <a:cxnLst/>
              <a:rect l="0" t="0" r="0" b="0"/>
              <a:pathLst>
                <a:path w="379026" h="10530">
                  <a:moveTo>
                    <a:pt x="0" y="0"/>
                  </a:moveTo>
                  <a:lnTo>
                    <a:pt x="58616" y="0"/>
                  </a:lnTo>
                  <a:lnTo>
                    <a:pt x="112791" y="0"/>
                  </a:lnTo>
                  <a:lnTo>
                    <a:pt x="168552" y="0"/>
                  </a:lnTo>
                  <a:lnTo>
                    <a:pt x="224627" y="0"/>
                  </a:lnTo>
                  <a:lnTo>
                    <a:pt x="280763" y="0"/>
                  </a:lnTo>
                  <a:lnTo>
                    <a:pt x="336912" y="3120"/>
                  </a:lnTo>
                  <a:lnTo>
                    <a:pt x="379025" y="105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526840" y="3330635"/>
              <a:ext cx="442197" cy="27035"/>
            </a:xfrm>
            <a:custGeom>
              <a:avLst/>
              <a:gdLst/>
              <a:ahLst/>
              <a:cxnLst/>
              <a:rect l="0" t="0" r="0" b="0"/>
              <a:pathLst>
                <a:path w="442197" h="27035">
                  <a:moveTo>
                    <a:pt x="0" y="27034"/>
                  </a:moveTo>
                  <a:lnTo>
                    <a:pt x="58616" y="27034"/>
                  </a:lnTo>
                  <a:lnTo>
                    <a:pt x="111620" y="25864"/>
                  </a:lnTo>
                  <a:lnTo>
                    <a:pt x="173493" y="17970"/>
                  </a:lnTo>
                  <a:lnTo>
                    <a:pt x="227249" y="15625"/>
                  </a:lnTo>
                  <a:lnTo>
                    <a:pt x="289282" y="7479"/>
                  </a:lnTo>
                  <a:lnTo>
                    <a:pt x="343057" y="5104"/>
                  </a:lnTo>
                  <a:lnTo>
                    <a:pt x="377727" y="0"/>
                  </a:lnTo>
                  <a:lnTo>
                    <a:pt x="417763" y="4450"/>
                  </a:lnTo>
                  <a:lnTo>
                    <a:pt x="442196" y="597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Freeform 14"/>
          <p:cNvSpPr/>
          <p:nvPr/>
        </p:nvSpPr>
        <p:spPr>
          <a:xfrm>
            <a:off x="3116435" y="3326517"/>
            <a:ext cx="263214" cy="20625"/>
          </a:xfrm>
          <a:custGeom>
            <a:avLst/>
            <a:gdLst/>
            <a:ahLst/>
            <a:cxnLst/>
            <a:rect l="0" t="0" r="0" b="0"/>
            <a:pathLst>
              <a:path w="263214" h="20625">
                <a:moveTo>
                  <a:pt x="0" y="10096"/>
                </a:moveTo>
                <a:lnTo>
                  <a:pt x="37478" y="1762"/>
                </a:lnTo>
                <a:lnTo>
                  <a:pt x="88902" y="0"/>
                </a:lnTo>
                <a:lnTo>
                  <a:pt x="149748" y="7957"/>
                </a:lnTo>
                <a:lnTo>
                  <a:pt x="204015" y="9673"/>
                </a:lnTo>
                <a:lnTo>
                  <a:pt x="263213" y="2062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47873" y="3420840"/>
            <a:ext cx="5738387" cy="915981"/>
            <a:chOff x="4147873" y="3420840"/>
            <a:chExt cx="5738387" cy="915981"/>
          </a:xfrm>
        </p:grpSpPr>
        <p:sp>
          <p:nvSpPr>
            <p:cNvPr id="16" name="Freeform 15"/>
            <p:cNvSpPr/>
            <p:nvPr/>
          </p:nvSpPr>
          <p:spPr>
            <a:xfrm>
              <a:off x="4147873" y="3694581"/>
              <a:ext cx="389911" cy="281593"/>
            </a:xfrm>
            <a:custGeom>
              <a:avLst/>
              <a:gdLst/>
              <a:ahLst/>
              <a:cxnLst/>
              <a:rect l="0" t="0" r="0" b="0"/>
              <a:pathLst>
                <a:path w="389911" h="281593">
                  <a:moveTo>
                    <a:pt x="263567" y="0"/>
                  </a:moveTo>
                  <a:lnTo>
                    <a:pt x="271901" y="48931"/>
                  </a:lnTo>
                  <a:lnTo>
                    <a:pt x="270326" y="90538"/>
                  </a:lnTo>
                  <a:lnTo>
                    <a:pt x="253724" y="141627"/>
                  </a:lnTo>
                  <a:lnTo>
                    <a:pt x="226745" y="181137"/>
                  </a:lnTo>
                  <a:lnTo>
                    <a:pt x="197675" y="210038"/>
                  </a:lnTo>
                  <a:lnTo>
                    <a:pt x="138485" y="248643"/>
                  </a:lnTo>
                  <a:lnTo>
                    <a:pt x="86955" y="274806"/>
                  </a:lnTo>
                  <a:lnTo>
                    <a:pt x="59511" y="280064"/>
                  </a:lnTo>
                  <a:lnTo>
                    <a:pt x="34835" y="276161"/>
                  </a:lnTo>
                  <a:lnTo>
                    <a:pt x="23342" y="271845"/>
                  </a:lnTo>
                  <a:lnTo>
                    <a:pt x="7452" y="257691"/>
                  </a:lnTo>
                  <a:lnTo>
                    <a:pt x="1577" y="249003"/>
                  </a:lnTo>
                  <a:lnTo>
                    <a:pt x="0" y="240871"/>
                  </a:lnTo>
                  <a:lnTo>
                    <a:pt x="1288" y="233111"/>
                  </a:lnTo>
                  <a:lnTo>
                    <a:pt x="4487" y="225597"/>
                  </a:lnTo>
                  <a:lnTo>
                    <a:pt x="17400" y="214129"/>
                  </a:lnTo>
                  <a:lnTo>
                    <a:pt x="54285" y="197236"/>
                  </a:lnTo>
                  <a:lnTo>
                    <a:pt x="90554" y="191802"/>
                  </a:lnTo>
                  <a:lnTo>
                    <a:pt x="150273" y="201267"/>
                  </a:lnTo>
                  <a:lnTo>
                    <a:pt x="187495" y="214053"/>
                  </a:lnTo>
                  <a:lnTo>
                    <a:pt x="242198" y="246124"/>
                  </a:lnTo>
                  <a:lnTo>
                    <a:pt x="295112" y="275231"/>
                  </a:lnTo>
                  <a:lnTo>
                    <a:pt x="337905" y="281592"/>
                  </a:lnTo>
                  <a:lnTo>
                    <a:pt x="389910" y="2737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622011" y="3799867"/>
              <a:ext cx="10529" cy="147399"/>
            </a:xfrm>
            <a:custGeom>
              <a:avLst/>
              <a:gdLst/>
              <a:ahLst/>
              <a:cxnLst/>
              <a:rect l="0" t="0" r="0" b="0"/>
              <a:pathLst>
                <a:path w="10529" h="147399">
                  <a:moveTo>
                    <a:pt x="0" y="0"/>
                  </a:moveTo>
                  <a:lnTo>
                    <a:pt x="5589" y="58616"/>
                  </a:lnTo>
                  <a:lnTo>
                    <a:pt x="9878" y="120427"/>
                  </a:lnTo>
                  <a:lnTo>
                    <a:pt x="10528" y="1473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4769084" y="3762692"/>
              <a:ext cx="93609" cy="195103"/>
            </a:xfrm>
            <a:custGeom>
              <a:avLst/>
              <a:gdLst/>
              <a:ahLst/>
              <a:cxnLst/>
              <a:rect l="0" t="0" r="0" b="0"/>
              <a:pathLst>
                <a:path w="93609" h="195103">
                  <a:moveTo>
                    <a:pt x="74025" y="5589"/>
                  </a:moveTo>
                  <a:lnTo>
                    <a:pt x="57257" y="0"/>
                  </a:lnTo>
                  <a:lnTo>
                    <a:pt x="39666" y="375"/>
                  </a:lnTo>
                  <a:lnTo>
                    <a:pt x="21320" y="5611"/>
                  </a:lnTo>
                  <a:lnTo>
                    <a:pt x="5367" y="15737"/>
                  </a:lnTo>
                  <a:lnTo>
                    <a:pt x="1347" y="22883"/>
                  </a:lnTo>
                  <a:lnTo>
                    <a:pt x="0" y="40181"/>
                  </a:lnTo>
                  <a:lnTo>
                    <a:pt x="3618" y="48538"/>
                  </a:lnTo>
                  <a:lnTo>
                    <a:pt x="25478" y="71477"/>
                  </a:lnTo>
                  <a:lnTo>
                    <a:pt x="83869" y="121356"/>
                  </a:lnTo>
                  <a:lnTo>
                    <a:pt x="91116" y="128391"/>
                  </a:lnTo>
                  <a:lnTo>
                    <a:pt x="93608" y="136590"/>
                  </a:lnTo>
                  <a:lnTo>
                    <a:pt x="90137" y="155058"/>
                  </a:lnTo>
                  <a:lnTo>
                    <a:pt x="84767" y="162557"/>
                  </a:lnTo>
                  <a:lnTo>
                    <a:pt x="69441" y="174008"/>
                  </a:lnTo>
                  <a:lnTo>
                    <a:pt x="10854" y="1951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4982308" y="3760679"/>
              <a:ext cx="176657" cy="165530"/>
            </a:xfrm>
            <a:custGeom>
              <a:avLst/>
              <a:gdLst/>
              <a:ahLst/>
              <a:cxnLst/>
              <a:rect l="0" t="0" r="0" b="0"/>
              <a:pathLst>
                <a:path w="176657" h="165530">
                  <a:moveTo>
                    <a:pt x="102956" y="18131"/>
                  </a:moveTo>
                  <a:lnTo>
                    <a:pt x="91778" y="6952"/>
                  </a:lnTo>
                  <a:lnTo>
                    <a:pt x="73812" y="1464"/>
                  </a:lnTo>
                  <a:lnTo>
                    <a:pt x="62470" y="0"/>
                  </a:lnTo>
                  <a:lnTo>
                    <a:pt x="43629" y="4613"/>
                  </a:lnTo>
                  <a:lnTo>
                    <a:pt x="35328" y="9119"/>
                  </a:lnTo>
                  <a:lnTo>
                    <a:pt x="22987" y="23484"/>
                  </a:lnTo>
                  <a:lnTo>
                    <a:pt x="5532" y="61302"/>
                  </a:lnTo>
                  <a:lnTo>
                    <a:pt x="0" y="97732"/>
                  </a:lnTo>
                  <a:lnTo>
                    <a:pt x="4946" y="118240"/>
                  </a:lnTo>
                  <a:lnTo>
                    <a:pt x="9540" y="126984"/>
                  </a:lnTo>
                  <a:lnTo>
                    <a:pt x="17282" y="131644"/>
                  </a:lnTo>
                  <a:lnTo>
                    <a:pt x="38363" y="133701"/>
                  </a:lnTo>
                  <a:lnTo>
                    <a:pt x="60210" y="127597"/>
                  </a:lnTo>
                  <a:lnTo>
                    <a:pt x="92240" y="107886"/>
                  </a:lnTo>
                  <a:lnTo>
                    <a:pt x="135470" y="66821"/>
                  </a:lnTo>
                  <a:lnTo>
                    <a:pt x="145873" y="47959"/>
                  </a:lnTo>
                  <a:lnTo>
                    <a:pt x="149115" y="47375"/>
                  </a:lnTo>
                  <a:lnTo>
                    <a:pt x="151276" y="52835"/>
                  </a:lnTo>
                  <a:lnTo>
                    <a:pt x="160334" y="103624"/>
                  </a:lnTo>
                  <a:lnTo>
                    <a:pt x="176656" y="1655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401120" y="3746315"/>
              <a:ext cx="252684" cy="200951"/>
            </a:xfrm>
            <a:custGeom>
              <a:avLst/>
              <a:gdLst/>
              <a:ahLst/>
              <a:cxnLst/>
              <a:rect l="0" t="0" r="0" b="0"/>
              <a:pathLst>
                <a:path w="252684" h="200951">
                  <a:moveTo>
                    <a:pt x="0" y="43023"/>
                  </a:moveTo>
                  <a:lnTo>
                    <a:pt x="37086" y="77770"/>
                  </a:lnTo>
                  <a:lnTo>
                    <a:pt x="55087" y="86932"/>
                  </a:lnTo>
                  <a:lnTo>
                    <a:pt x="90541" y="93077"/>
                  </a:lnTo>
                  <a:lnTo>
                    <a:pt x="125093" y="89309"/>
                  </a:lnTo>
                  <a:lnTo>
                    <a:pt x="157557" y="75195"/>
                  </a:lnTo>
                  <a:lnTo>
                    <a:pt x="172580" y="59661"/>
                  </a:lnTo>
                  <a:lnTo>
                    <a:pt x="178224" y="50606"/>
                  </a:lnTo>
                  <a:lnTo>
                    <a:pt x="181376" y="31185"/>
                  </a:lnTo>
                  <a:lnTo>
                    <a:pt x="180578" y="21093"/>
                  </a:lnTo>
                  <a:lnTo>
                    <a:pt x="176537" y="13195"/>
                  </a:lnTo>
                  <a:lnTo>
                    <a:pt x="162689" y="1300"/>
                  </a:lnTo>
                  <a:lnTo>
                    <a:pt x="154082" y="0"/>
                  </a:lnTo>
                  <a:lnTo>
                    <a:pt x="135161" y="4794"/>
                  </a:lnTo>
                  <a:lnTo>
                    <a:pt x="127542" y="11688"/>
                  </a:lnTo>
                  <a:lnTo>
                    <a:pt x="115956" y="31826"/>
                  </a:lnTo>
                  <a:lnTo>
                    <a:pt x="113147" y="53254"/>
                  </a:lnTo>
                  <a:lnTo>
                    <a:pt x="120876" y="101196"/>
                  </a:lnTo>
                  <a:lnTo>
                    <a:pt x="135900" y="136299"/>
                  </a:lnTo>
                  <a:lnTo>
                    <a:pt x="155170" y="163337"/>
                  </a:lnTo>
                  <a:lnTo>
                    <a:pt x="175029" y="175655"/>
                  </a:lnTo>
                  <a:lnTo>
                    <a:pt x="234832" y="195713"/>
                  </a:lnTo>
                  <a:lnTo>
                    <a:pt x="252683" y="20095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5464290" y="3547183"/>
              <a:ext cx="94758" cy="63171"/>
            </a:xfrm>
            <a:custGeom>
              <a:avLst/>
              <a:gdLst/>
              <a:ahLst/>
              <a:cxnLst/>
              <a:rect l="0" t="0" r="0" b="0"/>
              <a:pathLst>
                <a:path w="94758" h="63171">
                  <a:moveTo>
                    <a:pt x="0" y="0"/>
                  </a:moveTo>
                  <a:lnTo>
                    <a:pt x="16768" y="5589"/>
                  </a:lnTo>
                  <a:lnTo>
                    <a:pt x="74248" y="48468"/>
                  </a:lnTo>
                  <a:lnTo>
                    <a:pt x="94757" y="631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5980187" y="3694581"/>
              <a:ext cx="42115" cy="621183"/>
            </a:xfrm>
            <a:custGeom>
              <a:avLst/>
              <a:gdLst/>
              <a:ahLst/>
              <a:cxnLst/>
              <a:rect l="0" t="0" r="0" b="0"/>
              <a:pathLst>
                <a:path w="42115" h="621183">
                  <a:moveTo>
                    <a:pt x="0" y="0"/>
                  </a:moveTo>
                  <a:lnTo>
                    <a:pt x="3119" y="48931"/>
                  </a:lnTo>
                  <a:lnTo>
                    <a:pt x="8333" y="99896"/>
                  </a:lnTo>
                  <a:lnTo>
                    <a:pt x="9878" y="162570"/>
                  </a:lnTo>
                  <a:lnTo>
                    <a:pt x="10335" y="223644"/>
                  </a:lnTo>
                  <a:lnTo>
                    <a:pt x="10471" y="280734"/>
                  </a:lnTo>
                  <a:lnTo>
                    <a:pt x="10511" y="340154"/>
                  </a:lnTo>
                  <a:lnTo>
                    <a:pt x="10525" y="402153"/>
                  </a:lnTo>
                  <a:lnTo>
                    <a:pt x="17764" y="461800"/>
                  </a:lnTo>
                  <a:lnTo>
                    <a:pt x="21251" y="517415"/>
                  </a:lnTo>
                  <a:lnTo>
                    <a:pt x="29173" y="569119"/>
                  </a:lnTo>
                  <a:lnTo>
                    <a:pt x="42114" y="6211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917016" y="3687460"/>
              <a:ext cx="287583" cy="246175"/>
            </a:xfrm>
            <a:custGeom>
              <a:avLst/>
              <a:gdLst/>
              <a:ahLst/>
              <a:cxnLst/>
              <a:rect l="0" t="0" r="0" b="0"/>
              <a:pathLst>
                <a:path w="287583" h="246175">
                  <a:moveTo>
                    <a:pt x="0" y="91350"/>
                  </a:moveTo>
                  <a:lnTo>
                    <a:pt x="17981" y="51662"/>
                  </a:lnTo>
                  <a:lnTo>
                    <a:pt x="44322" y="20709"/>
                  </a:lnTo>
                  <a:lnTo>
                    <a:pt x="64152" y="8091"/>
                  </a:lnTo>
                  <a:lnTo>
                    <a:pt x="100636" y="0"/>
                  </a:lnTo>
                  <a:lnTo>
                    <a:pt x="146672" y="3192"/>
                  </a:lnTo>
                  <a:lnTo>
                    <a:pt x="191767" y="17135"/>
                  </a:lnTo>
                  <a:lnTo>
                    <a:pt x="232115" y="42808"/>
                  </a:lnTo>
                  <a:lnTo>
                    <a:pt x="269833" y="82978"/>
                  </a:lnTo>
                  <a:lnTo>
                    <a:pt x="285581" y="124224"/>
                  </a:lnTo>
                  <a:lnTo>
                    <a:pt x="287582" y="150414"/>
                  </a:lnTo>
                  <a:lnTo>
                    <a:pt x="286477" y="162311"/>
                  </a:lnTo>
                  <a:lnTo>
                    <a:pt x="275892" y="184889"/>
                  </a:lnTo>
                  <a:lnTo>
                    <a:pt x="250202" y="214211"/>
                  </a:lnTo>
                  <a:lnTo>
                    <a:pt x="229354" y="229013"/>
                  </a:lnTo>
                  <a:lnTo>
                    <a:pt x="191309" y="242753"/>
                  </a:lnTo>
                  <a:lnTo>
                    <a:pt x="150401" y="246174"/>
                  </a:lnTo>
                  <a:lnTo>
                    <a:pt x="94756" y="23874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253928" y="3684053"/>
              <a:ext cx="10096" cy="221100"/>
            </a:xfrm>
            <a:custGeom>
              <a:avLst/>
              <a:gdLst/>
              <a:ahLst/>
              <a:cxnLst/>
              <a:rect l="0" t="0" r="0" b="0"/>
              <a:pathLst>
                <a:path w="10096" h="221100">
                  <a:moveTo>
                    <a:pt x="0" y="0"/>
                  </a:moveTo>
                  <a:lnTo>
                    <a:pt x="8333" y="37478"/>
                  </a:lnTo>
                  <a:lnTo>
                    <a:pt x="10095" y="88902"/>
                  </a:lnTo>
                  <a:lnTo>
                    <a:pt x="9273" y="150185"/>
                  </a:lnTo>
                  <a:lnTo>
                    <a:pt x="2177" y="195392"/>
                  </a:lnTo>
                  <a:lnTo>
                    <a:pt x="0" y="2210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369741" y="3705110"/>
              <a:ext cx="221100" cy="189514"/>
            </a:xfrm>
            <a:custGeom>
              <a:avLst/>
              <a:gdLst/>
              <a:ahLst/>
              <a:cxnLst/>
              <a:rect l="0" t="0" r="0" b="0"/>
              <a:pathLst>
                <a:path w="221100" h="189514">
                  <a:moveTo>
                    <a:pt x="0" y="0"/>
                  </a:moveTo>
                  <a:lnTo>
                    <a:pt x="0" y="58616"/>
                  </a:lnTo>
                  <a:lnTo>
                    <a:pt x="5590" y="98996"/>
                  </a:lnTo>
                  <a:lnTo>
                    <a:pt x="14573" y="120427"/>
                  </a:lnTo>
                  <a:lnTo>
                    <a:pt x="20244" y="129418"/>
                  </a:lnTo>
                  <a:lnTo>
                    <a:pt x="27534" y="134242"/>
                  </a:lnTo>
                  <a:lnTo>
                    <a:pt x="44993" y="136482"/>
                  </a:lnTo>
                  <a:lnTo>
                    <a:pt x="52222" y="133102"/>
                  </a:lnTo>
                  <a:lnTo>
                    <a:pt x="81819" y="92874"/>
                  </a:lnTo>
                  <a:lnTo>
                    <a:pt x="87301" y="89992"/>
                  </a:lnTo>
                  <a:lnTo>
                    <a:pt x="92126" y="91580"/>
                  </a:lnTo>
                  <a:lnTo>
                    <a:pt x="100606" y="102703"/>
                  </a:lnTo>
                  <a:lnTo>
                    <a:pt x="124758" y="148445"/>
                  </a:lnTo>
                  <a:lnTo>
                    <a:pt x="150049" y="173705"/>
                  </a:lnTo>
                  <a:lnTo>
                    <a:pt x="175873" y="182487"/>
                  </a:lnTo>
                  <a:lnTo>
                    <a:pt x="221099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01327" y="3536654"/>
              <a:ext cx="94757" cy="73700"/>
            </a:xfrm>
            <a:custGeom>
              <a:avLst/>
              <a:gdLst/>
              <a:ahLst/>
              <a:cxnLst/>
              <a:rect l="0" t="0" r="0" b="0"/>
              <a:pathLst>
                <a:path w="94757" h="73700">
                  <a:moveTo>
                    <a:pt x="0" y="0"/>
                  </a:moveTo>
                  <a:lnTo>
                    <a:pt x="53875" y="43152"/>
                  </a:lnTo>
                  <a:lnTo>
                    <a:pt x="94756" y="736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727710" y="3684053"/>
              <a:ext cx="189025" cy="189514"/>
            </a:xfrm>
            <a:custGeom>
              <a:avLst/>
              <a:gdLst/>
              <a:ahLst/>
              <a:cxnLst/>
              <a:rect l="0" t="0" r="0" b="0"/>
              <a:pathLst>
                <a:path w="189025" h="189514">
                  <a:moveTo>
                    <a:pt x="178985" y="0"/>
                  </a:moveTo>
                  <a:lnTo>
                    <a:pt x="136293" y="3120"/>
                  </a:lnTo>
                  <a:lnTo>
                    <a:pt x="116726" y="9575"/>
                  </a:lnTo>
                  <a:lnTo>
                    <a:pt x="100232" y="20243"/>
                  </a:lnTo>
                  <a:lnTo>
                    <a:pt x="96067" y="27533"/>
                  </a:lnTo>
                  <a:lnTo>
                    <a:pt x="94559" y="44993"/>
                  </a:lnTo>
                  <a:lnTo>
                    <a:pt x="98135" y="53392"/>
                  </a:lnTo>
                  <a:lnTo>
                    <a:pt x="148620" y="105260"/>
                  </a:lnTo>
                  <a:lnTo>
                    <a:pt x="177007" y="129974"/>
                  </a:lnTo>
                  <a:lnTo>
                    <a:pt x="189024" y="149013"/>
                  </a:lnTo>
                  <a:lnTo>
                    <a:pt x="188017" y="157834"/>
                  </a:lnTo>
                  <a:lnTo>
                    <a:pt x="182667" y="166054"/>
                  </a:lnTo>
                  <a:lnTo>
                    <a:pt x="174421" y="173874"/>
                  </a:lnTo>
                  <a:lnTo>
                    <a:pt x="149660" y="182562"/>
                  </a:lnTo>
                  <a:lnTo>
                    <a:pt x="91694" y="188140"/>
                  </a:lnTo>
                  <a:lnTo>
                    <a:pt x="37523" y="189242"/>
                  </a:lnTo>
                  <a:lnTo>
                    <a:pt x="0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7001451" y="3694581"/>
              <a:ext cx="31587" cy="136872"/>
            </a:xfrm>
            <a:custGeom>
              <a:avLst/>
              <a:gdLst/>
              <a:ahLst/>
              <a:cxnLst/>
              <a:rect l="0" t="0" r="0" b="0"/>
              <a:pathLst>
                <a:path w="31587" h="136872">
                  <a:moveTo>
                    <a:pt x="0" y="0"/>
                  </a:moveTo>
                  <a:lnTo>
                    <a:pt x="16788" y="55045"/>
                  </a:lnTo>
                  <a:lnTo>
                    <a:pt x="26084" y="114513"/>
                  </a:lnTo>
                  <a:lnTo>
                    <a:pt x="31586" y="1368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7022508" y="3484011"/>
              <a:ext cx="10530" cy="21058"/>
            </a:xfrm>
            <a:custGeom>
              <a:avLst/>
              <a:gdLst/>
              <a:ahLst/>
              <a:cxnLst/>
              <a:rect l="0" t="0" r="0" b="0"/>
              <a:pathLst>
                <a:path w="10530" h="21058">
                  <a:moveTo>
                    <a:pt x="0" y="21057"/>
                  </a:moveTo>
                  <a:lnTo>
                    <a:pt x="10529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7175877" y="3692516"/>
              <a:ext cx="278301" cy="212637"/>
            </a:xfrm>
            <a:custGeom>
              <a:avLst/>
              <a:gdLst/>
              <a:ahLst/>
              <a:cxnLst/>
              <a:rect l="0" t="0" r="0" b="0"/>
              <a:pathLst>
                <a:path w="278301" h="212637">
                  <a:moveTo>
                    <a:pt x="4558" y="181050"/>
                  </a:moveTo>
                  <a:lnTo>
                    <a:pt x="10625" y="199247"/>
                  </a:lnTo>
                  <a:lnTo>
                    <a:pt x="0" y="156193"/>
                  </a:lnTo>
                  <a:lnTo>
                    <a:pt x="1388" y="119873"/>
                  </a:lnTo>
                  <a:lnTo>
                    <a:pt x="13507" y="70093"/>
                  </a:lnTo>
                  <a:lnTo>
                    <a:pt x="24524" y="51407"/>
                  </a:lnTo>
                  <a:lnTo>
                    <a:pt x="49469" y="27734"/>
                  </a:lnTo>
                  <a:lnTo>
                    <a:pt x="72092" y="19323"/>
                  </a:lnTo>
                  <a:lnTo>
                    <a:pt x="84676" y="17080"/>
                  </a:lnTo>
                  <a:lnTo>
                    <a:pt x="104897" y="20827"/>
                  </a:lnTo>
                  <a:lnTo>
                    <a:pt x="113565" y="25102"/>
                  </a:lnTo>
                  <a:lnTo>
                    <a:pt x="126315" y="42330"/>
                  </a:lnTo>
                  <a:lnTo>
                    <a:pt x="131353" y="53475"/>
                  </a:lnTo>
                  <a:lnTo>
                    <a:pt x="133832" y="75217"/>
                  </a:lnTo>
                  <a:lnTo>
                    <a:pt x="132854" y="85928"/>
                  </a:lnTo>
                  <a:lnTo>
                    <a:pt x="134543" y="89559"/>
                  </a:lnTo>
                  <a:lnTo>
                    <a:pt x="138008" y="88471"/>
                  </a:lnTo>
                  <a:lnTo>
                    <a:pt x="142658" y="84236"/>
                  </a:lnTo>
                  <a:lnTo>
                    <a:pt x="184378" y="23556"/>
                  </a:lnTo>
                  <a:lnTo>
                    <a:pt x="199122" y="10447"/>
                  </a:lnTo>
                  <a:lnTo>
                    <a:pt x="217372" y="721"/>
                  </a:lnTo>
                  <a:lnTo>
                    <a:pt x="225984" y="0"/>
                  </a:lnTo>
                  <a:lnTo>
                    <a:pt x="241790" y="5437"/>
                  </a:lnTo>
                  <a:lnTo>
                    <a:pt x="253494" y="18772"/>
                  </a:lnTo>
                  <a:lnTo>
                    <a:pt x="270541" y="55928"/>
                  </a:lnTo>
                  <a:lnTo>
                    <a:pt x="276767" y="106638"/>
                  </a:lnTo>
                  <a:lnTo>
                    <a:pt x="277997" y="168648"/>
                  </a:lnTo>
                  <a:lnTo>
                    <a:pt x="278300" y="21263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612754" y="3694581"/>
              <a:ext cx="41465" cy="463255"/>
            </a:xfrm>
            <a:custGeom>
              <a:avLst/>
              <a:gdLst/>
              <a:ahLst/>
              <a:cxnLst/>
              <a:rect l="0" t="0" r="0" b="0"/>
              <a:pathLst>
                <a:path w="41465" h="463255">
                  <a:moveTo>
                    <a:pt x="9878" y="0"/>
                  </a:moveTo>
                  <a:lnTo>
                    <a:pt x="9878" y="54145"/>
                  </a:lnTo>
                  <a:lnTo>
                    <a:pt x="9878" y="101441"/>
                  </a:lnTo>
                  <a:lnTo>
                    <a:pt x="6759" y="156789"/>
                  </a:lnTo>
                  <a:lnTo>
                    <a:pt x="1545" y="210233"/>
                  </a:lnTo>
                  <a:lnTo>
                    <a:pt x="0" y="263113"/>
                  </a:lnTo>
                  <a:lnTo>
                    <a:pt x="2662" y="315826"/>
                  </a:lnTo>
                  <a:lnTo>
                    <a:pt x="10860" y="365370"/>
                  </a:lnTo>
                  <a:lnTo>
                    <a:pt x="27555" y="428701"/>
                  </a:lnTo>
                  <a:lnTo>
                    <a:pt x="41464" y="4632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559461" y="3635732"/>
              <a:ext cx="257923" cy="234913"/>
            </a:xfrm>
            <a:custGeom>
              <a:avLst/>
              <a:gdLst/>
              <a:ahLst/>
              <a:cxnLst/>
              <a:rect l="0" t="0" r="0" b="0"/>
              <a:pathLst>
                <a:path w="257923" h="234913">
                  <a:moveTo>
                    <a:pt x="42115" y="111492"/>
                  </a:moveTo>
                  <a:lnTo>
                    <a:pt x="36525" y="94724"/>
                  </a:lnTo>
                  <a:lnTo>
                    <a:pt x="36901" y="77134"/>
                  </a:lnTo>
                  <a:lnTo>
                    <a:pt x="42137" y="57617"/>
                  </a:lnTo>
                  <a:lnTo>
                    <a:pt x="52263" y="37245"/>
                  </a:lnTo>
                  <a:lnTo>
                    <a:pt x="76707" y="11634"/>
                  </a:lnTo>
                  <a:lnTo>
                    <a:pt x="99213" y="2770"/>
                  </a:lnTo>
                  <a:lnTo>
                    <a:pt x="125983" y="0"/>
                  </a:lnTo>
                  <a:lnTo>
                    <a:pt x="171600" y="6188"/>
                  </a:lnTo>
                  <a:lnTo>
                    <a:pt x="207212" y="22319"/>
                  </a:lnTo>
                  <a:lnTo>
                    <a:pt x="233102" y="43086"/>
                  </a:lnTo>
                  <a:lnTo>
                    <a:pt x="248270" y="61202"/>
                  </a:lnTo>
                  <a:lnTo>
                    <a:pt x="256572" y="87191"/>
                  </a:lnTo>
                  <a:lnTo>
                    <a:pt x="257922" y="115899"/>
                  </a:lnTo>
                  <a:lnTo>
                    <a:pt x="250723" y="140357"/>
                  </a:lnTo>
                  <a:lnTo>
                    <a:pt x="227926" y="173857"/>
                  </a:lnTo>
                  <a:lnTo>
                    <a:pt x="205806" y="189123"/>
                  </a:lnTo>
                  <a:lnTo>
                    <a:pt x="153478" y="214044"/>
                  </a:lnTo>
                  <a:lnTo>
                    <a:pt x="98080" y="231921"/>
                  </a:lnTo>
                  <a:lnTo>
                    <a:pt x="56097" y="234912"/>
                  </a:lnTo>
                  <a:lnTo>
                    <a:pt x="0" y="22730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842830" y="3649205"/>
              <a:ext cx="232528" cy="234891"/>
            </a:xfrm>
            <a:custGeom>
              <a:avLst/>
              <a:gdLst/>
              <a:ahLst/>
              <a:cxnLst/>
              <a:rect l="0" t="0" r="0" b="0"/>
              <a:pathLst>
                <a:path w="232528" h="234891">
                  <a:moveTo>
                    <a:pt x="169357" y="34848"/>
                  </a:moveTo>
                  <a:lnTo>
                    <a:pt x="163767" y="18080"/>
                  </a:lnTo>
                  <a:lnTo>
                    <a:pt x="151665" y="6728"/>
                  </a:lnTo>
                  <a:lnTo>
                    <a:pt x="143524" y="2064"/>
                  </a:lnTo>
                  <a:lnTo>
                    <a:pt x="125121" y="0"/>
                  </a:lnTo>
                  <a:lnTo>
                    <a:pt x="105243" y="4152"/>
                  </a:lnTo>
                  <a:lnTo>
                    <a:pt x="74321" y="20814"/>
                  </a:lnTo>
                  <a:lnTo>
                    <a:pt x="35551" y="57292"/>
                  </a:lnTo>
                  <a:lnTo>
                    <a:pt x="5016" y="103882"/>
                  </a:lnTo>
                  <a:lnTo>
                    <a:pt x="0" y="130650"/>
                  </a:lnTo>
                  <a:lnTo>
                    <a:pt x="2840" y="155806"/>
                  </a:lnTo>
                  <a:lnTo>
                    <a:pt x="11901" y="174784"/>
                  </a:lnTo>
                  <a:lnTo>
                    <a:pt x="21102" y="180781"/>
                  </a:lnTo>
                  <a:lnTo>
                    <a:pt x="46924" y="187445"/>
                  </a:lnTo>
                  <a:lnTo>
                    <a:pt x="59659" y="185712"/>
                  </a:lnTo>
                  <a:lnTo>
                    <a:pt x="93180" y="167676"/>
                  </a:lnTo>
                  <a:lnTo>
                    <a:pt x="126060" y="136908"/>
                  </a:lnTo>
                  <a:lnTo>
                    <a:pt x="144830" y="107592"/>
                  </a:lnTo>
                  <a:lnTo>
                    <a:pt x="161652" y="66245"/>
                  </a:lnTo>
                  <a:lnTo>
                    <a:pt x="164221" y="63968"/>
                  </a:lnTo>
                  <a:lnTo>
                    <a:pt x="165932" y="67129"/>
                  </a:lnTo>
                  <a:lnTo>
                    <a:pt x="177390" y="123181"/>
                  </a:lnTo>
                  <a:lnTo>
                    <a:pt x="181116" y="147806"/>
                  </a:lnTo>
                  <a:lnTo>
                    <a:pt x="209048" y="202928"/>
                  </a:lnTo>
                  <a:lnTo>
                    <a:pt x="232527" y="23489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191171" y="3420840"/>
              <a:ext cx="42115" cy="442198"/>
            </a:xfrm>
            <a:custGeom>
              <a:avLst/>
              <a:gdLst/>
              <a:ahLst/>
              <a:cxnLst/>
              <a:rect l="0" t="0" r="0" b="0"/>
              <a:pathLst>
                <a:path w="42115" h="442198">
                  <a:moveTo>
                    <a:pt x="0" y="0"/>
                  </a:moveTo>
                  <a:lnTo>
                    <a:pt x="14654" y="55142"/>
                  </a:lnTo>
                  <a:lnTo>
                    <a:pt x="19160" y="103556"/>
                  </a:lnTo>
                  <a:lnTo>
                    <a:pt x="20495" y="154946"/>
                  </a:lnTo>
                  <a:lnTo>
                    <a:pt x="20891" y="207217"/>
                  </a:lnTo>
                  <a:lnTo>
                    <a:pt x="21008" y="259750"/>
                  </a:lnTo>
                  <a:lnTo>
                    <a:pt x="21042" y="312360"/>
                  </a:lnTo>
                  <a:lnTo>
                    <a:pt x="29460" y="374133"/>
                  </a:lnTo>
                  <a:lnTo>
                    <a:pt x="39268" y="422037"/>
                  </a:lnTo>
                  <a:lnTo>
                    <a:pt x="42114" y="4421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149058" y="3632611"/>
              <a:ext cx="252684" cy="240956"/>
            </a:xfrm>
            <a:custGeom>
              <a:avLst/>
              <a:gdLst/>
              <a:ahLst/>
              <a:cxnLst/>
              <a:rect l="0" t="0" r="0" b="0"/>
              <a:pathLst>
                <a:path w="252684" h="240956">
                  <a:moveTo>
                    <a:pt x="0" y="83027"/>
                  </a:moveTo>
                  <a:lnTo>
                    <a:pt x="5588" y="66260"/>
                  </a:lnTo>
                  <a:lnTo>
                    <a:pt x="17691" y="51789"/>
                  </a:lnTo>
                  <a:lnTo>
                    <a:pt x="64114" y="17562"/>
                  </a:lnTo>
                  <a:lnTo>
                    <a:pt x="96205" y="4879"/>
                  </a:lnTo>
                  <a:lnTo>
                    <a:pt x="148378" y="0"/>
                  </a:lnTo>
                  <a:lnTo>
                    <a:pt x="174739" y="1673"/>
                  </a:lnTo>
                  <a:lnTo>
                    <a:pt x="208142" y="15769"/>
                  </a:lnTo>
                  <a:lnTo>
                    <a:pt x="225478" y="28178"/>
                  </a:lnTo>
                  <a:lnTo>
                    <a:pt x="237863" y="44612"/>
                  </a:lnTo>
                  <a:lnTo>
                    <a:pt x="246097" y="65954"/>
                  </a:lnTo>
                  <a:lnTo>
                    <a:pt x="251383" y="124195"/>
                  </a:lnTo>
                  <a:lnTo>
                    <a:pt x="252427" y="181107"/>
                  </a:lnTo>
                  <a:lnTo>
                    <a:pt x="252683" y="2409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380685" y="3557711"/>
              <a:ext cx="21057" cy="10530"/>
            </a:xfrm>
            <a:custGeom>
              <a:avLst/>
              <a:gdLst/>
              <a:ahLst/>
              <a:cxnLst/>
              <a:rect l="0" t="0" r="0" b="0"/>
              <a:pathLst>
                <a:path w="21057" h="10530">
                  <a:moveTo>
                    <a:pt x="0" y="10529"/>
                  </a:moveTo>
                  <a:lnTo>
                    <a:pt x="21056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503721" y="3589296"/>
              <a:ext cx="316163" cy="218147"/>
            </a:xfrm>
            <a:custGeom>
              <a:avLst/>
              <a:gdLst/>
              <a:ahLst/>
              <a:cxnLst/>
              <a:rect l="0" t="0" r="0" b="0"/>
              <a:pathLst>
                <a:path w="316163" h="218147">
                  <a:moveTo>
                    <a:pt x="108591" y="0"/>
                  </a:moveTo>
                  <a:lnTo>
                    <a:pt x="55885" y="37087"/>
                  </a:lnTo>
                  <a:lnTo>
                    <a:pt x="17797" y="84953"/>
                  </a:lnTo>
                  <a:lnTo>
                    <a:pt x="2010" y="127207"/>
                  </a:lnTo>
                  <a:lnTo>
                    <a:pt x="0" y="153633"/>
                  </a:lnTo>
                  <a:lnTo>
                    <a:pt x="4176" y="175906"/>
                  </a:lnTo>
                  <a:lnTo>
                    <a:pt x="13830" y="193604"/>
                  </a:lnTo>
                  <a:lnTo>
                    <a:pt x="32160" y="206149"/>
                  </a:lnTo>
                  <a:lnTo>
                    <a:pt x="55904" y="214455"/>
                  </a:lnTo>
                  <a:lnTo>
                    <a:pt x="82055" y="218146"/>
                  </a:lnTo>
                  <a:lnTo>
                    <a:pt x="106155" y="213547"/>
                  </a:lnTo>
                  <a:lnTo>
                    <a:pt x="136335" y="197804"/>
                  </a:lnTo>
                  <a:lnTo>
                    <a:pt x="144634" y="191531"/>
                  </a:lnTo>
                  <a:lnTo>
                    <a:pt x="156975" y="172083"/>
                  </a:lnTo>
                  <a:lnTo>
                    <a:pt x="161904" y="160345"/>
                  </a:lnTo>
                  <a:lnTo>
                    <a:pt x="166359" y="156030"/>
                  </a:lnTo>
                  <a:lnTo>
                    <a:pt x="170500" y="156663"/>
                  </a:lnTo>
                  <a:lnTo>
                    <a:pt x="196729" y="177305"/>
                  </a:lnTo>
                  <a:lnTo>
                    <a:pt x="225562" y="191485"/>
                  </a:lnTo>
                  <a:lnTo>
                    <a:pt x="249095" y="193120"/>
                  </a:lnTo>
                  <a:lnTo>
                    <a:pt x="272812" y="188776"/>
                  </a:lnTo>
                  <a:lnTo>
                    <a:pt x="291152" y="179047"/>
                  </a:lnTo>
                  <a:lnTo>
                    <a:pt x="303982" y="163805"/>
                  </a:lnTo>
                  <a:lnTo>
                    <a:pt x="312415" y="144162"/>
                  </a:lnTo>
                  <a:lnTo>
                    <a:pt x="316162" y="119835"/>
                  </a:lnTo>
                  <a:lnTo>
                    <a:pt x="311588" y="96544"/>
                  </a:lnTo>
                  <a:lnTo>
                    <a:pt x="295860" y="66820"/>
                  </a:lnTo>
                  <a:lnTo>
                    <a:pt x="289589" y="58585"/>
                  </a:lnTo>
                  <a:lnTo>
                    <a:pt x="270142" y="49435"/>
                  </a:lnTo>
                  <a:lnTo>
                    <a:pt x="258405" y="46995"/>
                  </a:lnTo>
                  <a:lnTo>
                    <a:pt x="247072" y="48877"/>
                  </a:lnTo>
                  <a:lnTo>
                    <a:pt x="225120" y="60328"/>
                  </a:lnTo>
                  <a:lnTo>
                    <a:pt x="198620" y="92095"/>
                  </a:lnTo>
                  <a:lnTo>
                    <a:pt x="171761" y="1473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8994107" y="3454870"/>
              <a:ext cx="176216" cy="302883"/>
            </a:xfrm>
            <a:custGeom>
              <a:avLst/>
              <a:gdLst/>
              <a:ahLst/>
              <a:cxnLst/>
              <a:rect l="0" t="0" r="0" b="0"/>
              <a:pathLst>
                <a:path w="176216" h="302883">
                  <a:moveTo>
                    <a:pt x="176215" y="144955"/>
                  </a:moveTo>
                  <a:lnTo>
                    <a:pt x="170625" y="128188"/>
                  </a:lnTo>
                  <a:lnTo>
                    <a:pt x="158523" y="116836"/>
                  </a:lnTo>
                  <a:lnTo>
                    <a:pt x="150382" y="112171"/>
                  </a:lnTo>
                  <a:lnTo>
                    <a:pt x="125739" y="110107"/>
                  </a:lnTo>
                  <a:lnTo>
                    <a:pt x="97630" y="114259"/>
                  </a:lnTo>
                  <a:lnTo>
                    <a:pt x="73438" y="123903"/>
                  </a:lnTo>
                  <a:lnTo>
                    <a:pt x="45677" y="148076"/>
                  </a:lnTo>
                  <a:lnTo>
                    <a:pt x="16505" y="187686"/>
                  </a:lnTo>
                  <a:lnTo>
                    <a:pt x="3462" y="220007"/>
                  </a:lnTo>
                  <a:lnTo>
                    <a:pt x="0" y="245382"/>
                  </a:lnTo>
                  <a:lnTo>
                    <a:pt x="4700" y="266018"/>
                  </a:lnTo>
                  <a:lnTo>
                    <a:pt x="9229" y="274797"/>
                  </a:lnTo>
                  <a:lnTo>
                    <a:pt x="23620" y="287671"/>
                  </a:lnTo>
                  <a:lnTo>
                    <a:pt x="32371" y="292741"/>
                  </a:lnTo>
                  <a:lnTo>
                    <a:pt x="51452" y="295256"/>
                  </a:lnTo>
                  <a:lnTo>
                    <a:pt x="70462" y="291304"/>
                  </a:lnTo>
                  <a:lnTo>
                    <a:pt x="101730" y="269703"/>
                  </a:lnTo>
                  <a:lnTo>
                    <a:pt x="116204" y="254211"/>
                  </a:lnTo>
                  <a:lnTo>
                    <a:pt x="144560" y="203018"/>
                  </a:lnTo>
                  <a:lnTo>
                    <a:pt x="156296" y="170761"/>
                  </a:lnTo>
                  <a:lnTo>
                    <a:pt x="162904" y="120885"/>
                  </a:lnTo>
                  <a:lnTo>
                    <a:pt x="165136" y="61518"/>
                  </a:lnTo>
                  <a:lnTo>
                    <a:pt x="159989" y="4731"/>
                  </a:lnTo>
                  <a:lnTo>
                    <a:pt x="158378" y="0"/>
                  </a:lnTo>
                  <a:lnTo>
                    <a:pt x="157305" y="1525"/>
                  </a:lnTo>
                  <a:lnTo>
                    <a:pt x="155346" y="62924"/>
                  </a:lnTo>
                  <a:lnTo>
                    <a:pt x="155195" y="122902"/>
                  </a:lnTo>
                  <a:lnTo>
                    <a:pt x="162401" y="182670"/>
                  </a:lnTo>
                  <a:lnTo>
                    <a:pt x="168157" y="239536"/>
                  </a:lnTo>
                  <a:lnTo>
                    <a:pt x="176215" y="3028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9359835" y="3620882"/>
              <a:ext cx="10529" cy="157929"/>
            </a:xfrm>
            <a:custGeom>
              <a:avLst/>
              <a:gdLst/>
              <a:ahLst/>
              <a:cxnLst/>
              <a:rect l="0" t="0" r="0" b="0"/>
              <a:pathLst>
                <a:path w="10529" h="157929">
                  <a:moveTo>
                    <a:pt x="0" y="0"/>
                  </a:moveTo>
                  <a:lnTo>
                    <a:pt x="8333" y="37478"/>
                  </a:lnTo>
                  <a:lnTo>
                    <a:pt x="10094" y="88901"/>
                  </a:lnTo>
                  <a:lnTo>
                    <a:pt x="10471" y="145603"/>
                  </a:lnTo>
                  <a:lnTo>
                    <a:pt x="10528" y="157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9401949" y="3462955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8917638" y="4094664"/>
              <a:ext cx="63171" cy="242157"/>
            </a:xfrm>
            <a:custGeom>
              <a:avLst/>
              <a:gdLst/>
              <a:ahLst/>
              <a:cxnLst/>
              <a:rect l="0" t="0" r="0" b="0"/>
              <a:pathLst>
                <a:path w="63171" h="242157">
                  <a:moveTo>
                    <a:pt x="63170" y="0"/>
                  </a:moveTo>
                  <a:lnTo>
                    <a:pt x="45213" y="53875"/>
                  </a:lnTo>
                  <a:lnTo>
                    <a:pt x="24530" y="117092"/>
                  </a:lnTo>
                  <a:lnTo>
                    <a:pt x="13640" y="169402"/>
                  </a:lnTo>
                  <a:lnTo>
                    <a:pt x="2469" y="231956"/>
                  </a:lnTo>
                  <a:lnTo>
                    <a:pt x="0" y="2421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8717597" y="4010770"/>
              <a:ext cx="463254" cy="41781"/>
            </a:xfrm>
            <a:custGeom>
              <a:avLst/>
              <a:gdLst/>
              <a:ahLst/>
              <a:cxnLst/>
              <a:rect l="0" t="0" r="0" b="0"/>
              <a:pathLst>
                <a:path w="463254" h="41781">
                  <a:moveTo>
                    <a:pt x="0" y="41780"/>
                  </a:moveTo>
                  <a:lnTo>
                    <a:pt x="49551" y="12472"/>
                  </a:lnTo>
                  <a:lnTo>
                    <a:pt x="94490" y="3461"/>
                  </a:lnTo>
                  <a:lnTo>
                    <a:pt x="150439" y="791"/>
                  </a:lnTo>
                  <a:lnTo>
                    <a:pt x="211470" y="0"/>
                  </a:lnTo>
                  <a:lnTo>
                    <a:pt x="274007" y="5354"/>
                  </a:lnTo>
                  <a:lnTo>
                    <a:pt x="331401" y="8761"/>
                  </a:lnTo>
                  <a:lnTo>
                    <a:pt x="379862" y="15359"/>
                  </a:lnTo>
                  <a:lnTo>
                    <a:pt x="440715" y="19664"/>
                  </a:lnTo>
                  <a:lnTo>
                    <a:pt x="463253" y="2072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9170322" y="4178892"/>
              <a:ext cx="42114" cy="136872"/>
            </a:xfrm>
            <a:custGeom>
              <a:avLst/>
              <a:gdLst/>
              <a:ahLst/>
              <a:cxnLst/>
              <a:rect l="0" t="0" r="0" b="0"/>
              <a:pathLst>
                <a:path w="42114" h="136872">
                  <a:moveTo>
                    <a:pt x="42113" y="0"/>
                  </a:moveTo>
                  <a:lnTo>
                    <a:pt x="24155" y="61110"/>
                  </a:lnTo>
                  <a:lnTo>
                    <a:pt x="4643" y="122652"/>
                  </a:lnTo>
                  <a:lnTo>
                    <a:pt x="0" y="1368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9329713" y="4147307"/>
              <a:ext cx="124879" cy="147400"/>
            </a:xfrm>
            <a:custGeom>
              <a:avLst/>
              <a:gdLst/>
              <a:ahLst/>
              <a:cxnLst/>
              <a:rect l="0" t="0" r="0" b="0"/>
              <a:pathLst>
                <a:path w="124879" h="147400">
                  <a:moveTo>
                    <a:pt x="9064" y="0"/>
                  </a:moveTo>
                  <a:lnTo>
                    <a:pt x="3475" y="58617"/>
                  </a:lnTo>
                  <a:lnTo>
                    <a:pt x="0" y="98996"/>
                  </a:lnTo>
                  <a:lnTo>
                    <a:pt x="1852" y="105772"/>
                  </a:lnTo>
                  <a:lnTo>
                    <a:pt x="5426" y="107949"/>
                  </a:lnTo>
                  <a:lnTo>
                    <a:pt x="10148" y="107061"/>
                  </a:lnTo>
                  <a:lnTo>
                    <a:pt x="14466" y="102959"/>
                  </a:lnTo>
                  <a:lnTo>
                    <a:pt x="58750" y="40149"/>
                  </a:lnTo>
                  <a:lnTo>
                    <a:pt x="75601" y="26422"/>
                  </a:lnTo>
                  <a:lnTo>
                    <a:pt x="85008" y="21124"/>
                  </a:lnTo>
                  <a:lnTo>
                    <a:pt x="93619" y="19932"/>
                  </a:lnTo>
                  <a:lnTo>
                    <a:pt x="109426" y="24846"/>
                  </a:lnTo>
                  <a:lnTo>
                    <a:pt x="114576" y="31772"/>
                  </a:lnTo>
                  <a:lnTo>
                    <a:pt x="120299" y="51946"/>
                  </a:lnTo>
                  <a:lnTo>
                    <a:pt x="124275" y="113526"/>
                  </a:lnTo>
                  <a:lnTo>
                    <a:pt x="124878" y="1473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9629580" y="4115722"/>
              <a:ext cx="256680" cy="178985"/>
            </a:xfrm>
            <a:custGeom>
              <a:avLst/>
              <a:gdLst/>
              <a:ahLst/>
              <a:cxnLst/>
              <a:rect l="0" t="0" r="0" b="0"/>
              <a:pathLst>
                <a:path w="256680" h="178985">
                  <a:moveTo>
                    <a:pt x="98752" y="0"/>
                  </a:moveTo>
                  <a:lnTo>
                    <a:pt x="67470" y="9575"/>
                  </a:lnTo>
                  <a:lnTo>
                    <a:pt x="29065" y="39403"/>
                  </a:lnTo>
                  <a:lnTo>
                    <a:pt x="13243" y="65487"/>
                  </a:lnTo>
                  <a:lnTo>
                    <a:pt x="1146" y="101031"/>
                  </a:lnTo>
                  <a:lnTo>
                    <a:pt x="0" y="124451"/>
                  </a:lnTo>
                  <a:lnTo>
                    <a:pt x="1331" y="135610"/>
                  </a:lnTo>
                  <a:lnTo>
                    <a:pt x="5729" y="144219"/>
                  </a:lnTo>
                  <a:lnTo>
                    <a:pt x="19974" y="156904"/>
                  </a:lnTo>
                  <a:lnTo>
                    <a:pt x="28686" y="159584"/>
                  </a:lnTo>
                  <a:lnTo>
                    <a:pt x="47725" y="159443"/>
                  </a:lnTo>
                  <a:lnTo>
                    <a:pt x="64765" y="152362"/>
                  </a:lnTo>
                  <a:lnTo>
                    <a:pt x="72584" y="147198"/>
                  </a:lnTo>
                  <a:lnTo>
                    <a:pt x="84392" y="132101"/>
                  </a:lnTo>
                  <a:lnTo>
                    <a:pt x="121631" y="71956"/>
                  </a:lnTo>
                  <a:lnTo>
                    <a:pt x="129788" y="31024"/>
                  </a:lnTo>
                  <a:lnTo>
                    <a:pt x="132311" y="31211"/>
                  </a:lnTo>
                  <a:lnTo>
                    <a:pt x="138234" y="40777"/>
                  </a:lnTo>
                  <a:lnTo>
                    <a:pt x="165093" y="102703"/>
                  </a:lnTo>
                  <a:lnTo>
                    <a:pt x="211242" y="154267"/>
                  </a:lnTo>
                  <a:lnTo>
                    <a:pt x="256679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9433534" y="405255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864995" y="3662996"/>
            <a:ext cx="294799" cy="221100"/>
            <a:chOff x="8864995" y="3662996"/>
            <a:chExt cx="294799" cy="221100"/>
          </a:xfrm>
        </p:grpSpPr>
        <p:sp>
          <p:nvSpPr>
            <p:cNvPr id="48" name="Freeform 47"/>
            <p:cNvSpPr/>
            <p:nvPr/>
          </p:nvSpPr>
          <p:spPr>
            <a:xfrm>
              <a:off x="8919535" y="3662996"/>
              <a:ext cx="113917" cy="189514"/>
            </a:xfrm>
            <a:custGeom>
              <a:avLst/>
              <a:gdLst/>
              <a:ahLst/>
              <a:cxnLst/>
              <a:rect l="0" t="0" r="0" b="0"/>
              <a:pathLst>
                <a:path w="113917" h="189514">
                  <a:moveTo>
                    <a:pt x="19160" y="0"/>
                  </a:moveTo>
                  <a:lnTo>
                    <a:pt x="2372" y="55045"/>
                  </a:lnTo>
                  <a:lnTo>
                    <a:pt x="0" y="79836"/>
                  </a:lnTo>
                  <a:lnTo>
                    <a:pt x="5185" y="103333"/>
                  </a:lnTo>
                  <a:lnTo>
                    <a:pt x="21258" y="133173"/>
                  </a:lnTo>
                  <a:lnTo>
                    <a:pt x="43958" y="156832"/>
                  </a:lnTo>
                  <a:lnTo>
                    <a:pt x="64107" y="170308"/>
                  </a:lnTo>
                  <a:lnTo>
                    <a:pt x="113916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8914864" y="3673525"/>
              <a:ext cx="202816" cy="200042"/>
            </a:xfrm>
            <a:custGeom>
              <a:avLst/>
              <a:gdLst/>
              <a:ahLst/>
              <a:cxnLst/>
              <a:rect l="0" t="0" r="0" b="0"/>
              <a:pathLst>
                <a:path w="202816" h="200042">
                  <a:moveTo>
                    <a:pt x="13302" y="0"/>
                  </a:moveTo>
                  <a:lnTo>
                    <a:pt x="2124" y="11178"/>
                  </a:lnTo>
                  <a:lnTo>
                    <a:pt x="0" y="17980"/>
                  </a:lnTo>
                  <a:lnTo>
                    <a:pt x="2602" y="44322"/>
                  </a:lnTo>
                  <a:lnTo>
                    <a:pt x="17081" y="84663"/>
                  </a:lnTo>
                  <a:lnTo>
                    <a:pt x="48895" y="128522"/>
                  </a:lnTo>
                  <a:lnTo>
                    <a:pt x="70771" y="149344"/>
                  </a:lnTo>
                  <a:lnTo>
                    <a:pt x="130709" y="182265"/>
                  </a:lnTo>
                  <a:lnTo>
                    <a:pt x="176528" y="196183"/>
                  </a:lnTo>
                  <a:lnTo>
                    <a:pt x="202815" y="2000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8864995" y="3673525"/>
              <a:ext cx="221099" cy="210571"/>
            </a:xfrm>
            <a:custGeom>
              <a:avLst/>
              <a:gdLst/>
              <a:ahLst/>
              <a:cxnLst/>
              <a:rect l="0" t="0" r="0" b="0"/>
              <a:pathLst>
                <a:path w="221099" h="210571">
                  <a:moveTo>
                    <a:pt x="0" y="0"/>
                  </a:moveTo>
                  <a:lnTo>
                    <a:pt x="42662" y="60872"/>
                  </a:lnTo>
                  <a:lnTo>
                    <a:pt x="100344" y="112169"/>
                  </a:lnTo>
                  <a:lnTo>
                    <a:pt x="160377" y="161429"/>
                  </a:lnTo>
                  <a:lnTo>
                    <a:pt x="207388" y="204330"/>
                  </a:lnTo>
                  <a:lnTo>
                    <a:pt x="221098" y="2105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8896581" y="3684053"/>
              <a:ext cx="263213" cy="189514"/>
            </a:xfrm>
            <a:custGeom>
              <a:avLst/>
              <a:gdLst/>
              <a:ahLst/>
              <a:cxnLst/>
              <a:rect l="0" t="0" r="0" b="0"/>
              <a:pathLst>
                <a:path w="263213" h="189514">
                  <a:moveTo>
                    <a:pt x="0" y="0"/>
                  </a:moveTo>
                  <a:lnTo>
                    <a:pt x="48900" y="42662"/>
                  </a:lnTo>
                  <a:lnTo>
                    <a:pt x="104792" y="76111"/>
                  </a:lnTo>
                  <a:lnTo>
                    <a:pt x="157862" y="103249"/>
                  </a:lnTo>
                  <a:lnTo>
                    <a:pt x="215503" y="144019"/>
                  </a:lnTo>
                  <a:lnTo>
                    <a:pt x="254503" y="175882"/>
                  </a:lnTo>
                  <a:lnTo>
                    <a:pt x="263212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Freeform 52"/>
          <p:cNvSpPr/>
          <p:nvPr/>
        </p:nvSpPr>
        <p:spPr>
          <a:xfrm>
            <a:off x="4295627" y="3968322"/>
            <a:ext cx="1073908" cy="42116"/>
          </a:xfrm>
          <a:custGeom>
            <a:avLst/>
            <a:gdLst/>
            <a:ahLst/>
            <a:cxnLst/>
            <a:rect l="0" t="0" r="0" b="0"/>
            <a:pathLst>
              <a:path w="1073908" h="42116">
                <a:moveTo>
                  <a:pt x="0" y="42115"/>
                </a:moveTo>
                <a:lnTo>
                  <a:pt x="37478" y="33781"/>
                </a:lnTo>
                <a:lnTo>
                  <a:pt x="94491" y="32019"/>
                </a:lnTo>
                <a:lnTo>
                  <a:pt x="154842" y="31671"/>
                </a:lnTo>
                <a:lnTo>
                  <a:pt x="205886" y="31611"/>
                </a:lnTo>
                <a:lnTo>
                  <a:pt x="261435" y="30423"/>
                </a:lnTo>
                <a:lnTo>
                  <a:pt x="316544" y="23254"/>
                </a:lnTo>
                <a:lnTo>
                  <a:pt x="367532" y="18589"/>
                </a:lnTo>
                <a:lnTo>
                  <a:pt x="425143" y="12917"/>
                </a:lnTo>
                <a:lnTo>
                  <a:pt x="486531" y="11001"/>
                </a:lnTo>
                <a:lnTo>
                  <a:pt x="549507" y="2258"/>
                </a:lnTo>
                <a:lnTo>
                  <a:pt x="604034" y="446"/>
                </a:lnTo>
                <a:lnTo>
                  <a:pt x="659865" y="88"/>
                </a:lnTo>
                <a:lnTo>
                  <a:pt x="705433" y="26"/>
                </a:lnTo>
                <a:lnTo>
                  <a:pt x="768067" y="8"/>
                </a:lnTo>
                <a:lnTo>
                  <a:pt x="810466" y="4"/>
                </a:lnTo>
                <a:lnTo>
                  <a:pt x="873798" y="1"/>
                </a:lnTo>
                <a:lnTo>
                  <a:pt x="925838" y="1"/>
                </a:lnTo>
                <a:lnTo>
                  <a:pt x="985344" y="0"/>
                </a:lnTo>
                <a:lnTo>
                  <a:pt x="1039038" y="0"/>
                </a:lnTo>
                <a:lnTo>
                  <a:pt x="1073907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442197" y="4463162"/>
            <a:ext cx="8412271" cy="1031794"/>
            <a:chOff x="442197" y="4463162"/>
            <a:chExt cx="8412271" cy="1031794"/>
          </a:xfrm>
        </p:grpSpPr>
        <p:sp>
          <p:nvSpPr>
            <p:cNvPr id="54" name="Freeform 53"/>
            <p:cNvSpPr/>
            <p:nvPr/>
          </p:nvSpPr>
          <p:spPr>
            <a:xfrm>
              <a:off x="631710" y="4926416"/>
              <a:ext cx="31586" cy="242156"/>
            </a:xfrm>
            <a:custGeom>
              <a:avLst/>
              <a:gdLst/>
              <a:ahLst/>
              <a:cxnLst/>
              <a:rect l="0" t="0" r="0" b="0"/>
              <a:pathLst>
                <a:path w="31586" h="242156">
                  <a:moveTo>
                    <a:pt x="0" y="0"/>
                  </a:moveTo>
                  <a:lnTo>
                    <a:pt x="5589" y="58617"/>
                  </a:lnTo>
                  <a:lnTo>
                    <a:pt x="10723" y="120026"/>
                  </a:lnTo>
                  <a:lnTo>
                    <a:pt x="18669" y="178430"/>
                  </a:lnTo>
                  <a:lnTo>
                    <a:pt x="23469" y="214695"/>
                  </a:lnTo>
                  <a:lnTo>
                    <a:pt x="31585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42197" y="4864545"/>
              <a:ext cx="410612" cy="30286"/>
            </a:xfrm>
            <a:custGeom>
              <a:avLst/>
              <a:gdLst/>
              <a:ahLst/>
              <a:cxnLst/>
              <a:rect l="0" t="0" r="0" b="0"/>
              <a:pathLst>
                <a:path w="410612" h="30286">
                  <a:moveTo>
                    <a:pt x="0" y="19757"/>
                  </a:moveTo>
                  <a:lnTo>
                    <a:pt x="33622" y="5285"/>
                  </a:lnTo>
                  <a:lnTo>
                    <a:pt x="88443" y="0"/>
                  </a:lnTo>
                  <a:lnTo>
                    <a:pt x="141239" y="2204"/>
                  </a:lnTo>
                  <a:lnTo>
                    <a:pt x="201336" y="7147"/>
                  </a:lnTo>
                  <a:lnTo>
                    <a:pt x="260476" y="11731"/>
                  </a:lnTo>
                  <a:lnTo>
                    <a:pt x="315044" y="17379"/>
                  </a:lnTo>
                  <a:lnTo>
                    <a:pt x="365138" y="22172"/>
                  </a:lnTo>
                  <a:lnTo>
                    <a:pt x="410611" y="302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452725" y="5073815"/>
              <a:ext cx="389556" cy="42115"/>
            </a:xfrm>
            <a:custGeom>
              <a:avLst/>
              <a:gdLst/>
              <a:ahLst/>
              <a:cxnLst/>
              <a:rect l="0" t="0" r="0" b="0"/>
              <a:pathLst>
                <a:path w="389556" h="42115">
                  <a:moveTo>
                    <a:pt x="0" y="0"/>
                  </a:moveTo>
                  <a:lnTo>
                    <a:pt x="16768" y="11178"/>
                  </a:lnTo>
                  <a:lnTo>
                    <a:pt x="49552" y="18130"/>
                  </a:lnTo>
                  <a:lnTo>
                    <a:pt x="103722" y="20478"/>
                  </a:lnTo>
                  <a:lnTo>
                    <a:pt x="163295" y="24062"/>
                  </a:lnTo>
                  <a:lnTo>
                    <a:pt x="220729" y="30099"/>
                  </a:lnTo>
                  <a:lnTo>
                    <a:pt x="276751" y="31145"/>
                  </a:lnTo>
                  <a:lnTo>
                    <a:pt x="320313" y="34509"/>
                  </a:lnTo>
                  <a:lnTo>
                    <a:pt x="369039" y="39860"/>
                  </a:lnTo>
                  <a:lnTo>
                    <a:pt x="389555" y="421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884394" y="4976014"/>
              <a:ext cx="207260" cy="154998"/>
            </a:xfrm>
            <a:custGeom>
              <a:avLst/>
              <a:gdLst/>
              <a:ahLst/>
              <a:cxnLst/>
              <a:rect l="0" t="0" r="0" b="0"/>
              <a:pathLst>
                <a:path w="207260" h="154998">
                  <a:moveTo>
                    <a:pt x="0" y="76744"/>
                  </a:moveTo>
                  <a:lnTo>
                    <a:pt x="5589" y="93511"/>
                  </a:lnTo>
                  <a:lnTo>
                    <a:pt x="17692" y="107983"/>
                  </a:lnTo>
                  <a:lnTo>
                    <a:pt x="44236" y="126164"/>
                  </a:lnTo>
                  <a:lnTo>
                    <a:pt x="105471" y="150160"/>
                  </a:lnTo>
                  <a:lnTo>
                    <a:pt x="126425" y="154997"/>
                  </a:lnTo>
                  <a:lnTo>
                    <a:pt x="147436" y="153247"/>
                  </a:lnTo>
                  <a:lnTo>
                    <a:pt x="178995" y="140095"/>
                  </a:lnTo>
                  <a:lnTo>
                    <a:pt x="193807" y="124787"/>
                  </a:lnTo>
                  <a:lnTo>
                    <a:pt x="203120" y="105115"/>
                  </a:lnTo>
                  <a:lnTo>
                    <a:pt x="207259" y="80774"/>
                  </a:lnTo>
                  <a:lnTo>
                    <a:pt x="199739" y="57478"/>
                  </a:lnTo>
                  <a:lnTo>
                    <a:pt x="183529" y="36596"/>
                  </a:lnTo>
                  <a:lnTo>
                    <a:pt x="138115" y="7245"/>
                  </a:lnTo>
                  <a:lnTo>
                    <a:pt x="127171" y="2336"/>
                  </a:lnTo>
                  <a:lnTo>
                    <a:pt x="102534" y="0"/>
                  </a:lnTo>
                  <a:lnTo>
                    <a:pt x="78326" y="4030"/>
                  </a:lnTo>
                  <a:lnTo>
                    <a:pt x="59768" y="13621"/>
                  </a:lnTo>
                  <a:lnTo>
                    <a:pt x="36166" y="37763"/>
                  </a:lnTo>
                  <a:lnTo>
                    <a:pt x="32300" y="48417"/>
                  </a:lnTo>
                  <a:lnTo>
                    <a:pt x="31585" y="9780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1347648" y="4912792"/>
              <a:ext cx="147458" cy="201840"/>
            </a:xfrm>
            <a:custGeom>
              <a:avLst/>
              <a:gdLst/>
              <a:ahLst/>
              <a:cxnLst/>
              <a:rect l="0" t="0" r="0" b="0"/>
              <a:pathLst>
                <a:path w="147458" h="201840">
                  <a:moveTo>
                    <a:pt x="126342" y="129437"/>
                  </a:moveTo>
                  <a:lnTo>
                    <a:pt x="123222" y="86746"/>
                  </a:lnTo>
                  <a:lnTo>
                    <a:pt x="111769" y="55567"/>
                  </a:lnTo>
                  <a:lnTo>
                    <a:pt x="98808" y="35775"/>
                  </a:lnTo>
                  <a:lnTo>
                    <a:pt x="81349" y="19179"/>
                  </a:lnTo>
                  <a:lnTo>
                    <a:pt x="46200" y="2272"/>
                  </a:lnTo>
                  <a:lnTo>
                    <a:pt x="22873" y="0"/>
                  </a:lnTo>
                  <a:lnTo>
                    <a:pt x="11739" y="1031"/>
                  </a:lnTo>
                  <a:lnTo>
                    <a:pt x="6656" y="5229"/>
                  </a:lnTo>
                  <a:lnTo>
                    <a:pt x="5607" y="11536"/>
                  </a:lnTo>
                  <a:lnTo>
                    <a:pt x="10681" y="27904"/>
                  </a:lnTo>
                  <a:lnTo>
                    <a:pt x="36121" y="67007"/>
                  </a:lnTo>
                  <a:lnTo>
                    <a:pt x="92061" y="119006"/>
                  </a:lnTo>
                  <a:lnTo>
                    <a:pt x="141454" y="165975"/>
                  </a:lnTo>
                  <a:lnTo>
                    <a:pt x="145775" y="174852"/>
                  </a:lnTo>
                  <a:lnTo>
                    <a:pt x="147457" y="194075"/>
                  </a:lnTo>
                  <a:lnTo>
                    <a:pt x="143928" y="199435"/>
                  </a:lnTo>
                  <a:lnTo>
                    <a:pt x="138066" y="201839"/>
                  </a:lnTo>
                  <a:lnTo>
                    <a:pt x="109928" y="199632"/>
                  </a:lnTo>
                  <a:lnTo>
                    <a:pt x="58499" y="188406"/>
                  </a:lnTo>
                  <a:lnTo>
                    <a:pt x="0" y="16102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1632169" y="4944643"/>
              <a:ext cx="168772" cy="187937"/>
            </a:xfrm>
            <a:custGeom>
              <a:avLst/>
              <a:gdLst/>
              <a:ahLst/>
              <a:cxnLst/>
              <a:rect l="0" t="0" r="0" b="0"/>
              <a:pathLst>
                <a:path w="168772" h="187937">
                  <a:moveTo>
                    <a:pt x="20805" y="66001"/>
                  </a:moveTo>
                  <a:lnTo>
                    <a:pt x="12472" y="103478"/>
                  </a:lnTo>
                  <a:lnTo>
                    <a:pt x="13592" y="127111"/>
                  </a:lnTo>
                  <a:lnTo>
                    <a:pt x="21889" y="149313"/>
                  </a:lnTo>
                  <a:lnTo>
                    <a:pt x="45303" y="175954"/>
                  </a:lnTo>
                  <a:lnTo>
                    <a:pt x="67568" y="185059"/>
                  </a:lnTo>
                  <a:lnTo>
                    <a:pt x="91891" y="187936"/>
                  </a:lnTo>
                  <a:lnTo>
                    <a:pt x="114400" y="185314"/>
                  </a:lnTo>
                  <a:lnTo>
                    <a:pt x="132983" y="177131"/>
                  </a:lnTo>
                  <a:lnTo>
                    <a:pt x="149041" y="164525"/>
                  </a:lnTo>
                  <a:lnTo>
                    <a:pt x="163976" y="147224"/>
                  </a:lnTo>
                  <a:lnTo>
                    <a:pt x="167725" y="136527"/>
                  </a:lnTo>
                  <a:lnTo>
                    <a:pt x="168771" y="112163"/>
                  </a:lnTo>
                  <a:lnTo>
                    <a:pt x="162783" y="77729"/>
                  </a:lnTo>
                  <a:lnTo>
                    <a:pt x="148011" y="50888"/>
                  </a:lnTo>
                  <a:lnTo>
                    <a:pt x="128816" y="28118"/>
                  </a:lnTo>
                  <a:lnTo>
                    <a:pt x="102721" y="12142"/>
                  </a:lnTo>
                  <a:lnTo>
                    <a:pt x="72763" y="0"/>
                  </a:lnTo>
                  <a:lnTo>
                    <a:pt x="36070" y="171"/>
                  </a:lnTo>
                  <a:lnTo>
                    <a:pt x="15501" y="11007"/>
                  </a:lnTo>
                  <a:lnTo>
                    <a:pt x="6741" y="18809"/>
                  </a:lnTo>
                  <a:lnTo>
                    <a:pt x="2070" y="27521"/>
                  </a:lnTo>
                  <a:lnTo>
                    <a:pt x="0" y="46559"/>
                  </a:lnTo>
                  <a:lnTo>
                    <a:pt x="10277" y="8705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1916187" y="4912594"/>
              <a:ext cx="165595" cy="150693"/>
            </a:xfrm>
            <a:custGeom>
              <a:avLst/>
              <a:gdLst/>
              <a:ahLst/>
              <a:cxnLst/>
              <a:rect l="0" t="0" r="0" b="0"/>
              <a:pathLst>
                <a:path w="165595" h="150693">
                  <a:moveTo>
                    <a:pt x="0" y="24350"/>
                  </a:moveTo>
                  <a:lnTo>
                    <a:pt x="0" y="82967"/>
                  </a:lnTo>
                  <a:lnTo>
                    <a:pt x="0" y="123347"/>
                  </a:lnTo>
                  <a:lnTo>
                    <a:pt x="1169" y="127782"/>
                  </a:lnTo>
                  <a:lnTo>
                    <a:pt x="3119" y="126060"/>
                  </a:lnTo>
                  <a:lnTo>
                    <a:pt x="24749" y="65639"/>
                  </a:lnTo>
                  <a:lnTo>
                    <a:pt x="47045" y="32593"/>
                  </a:lnTo>
                  <a:lnTo>
                    <a:pt x="68272" y="11844"/>
                  </a:lnTo>
                  <a:lnTo>
                    <a:pt x="86495" y="2025"/>
                  </a:lnTo>
                  <a:lnTo>
                    <a:pt x="106292" y="0"/>
                  </a:lnTo>
                  <a:lnTo>
                    <a:pt x="116485" y="1098"/>
                  </a:lnTo>
                  <a:lnTo>
                    <a:pt x="134049" y="11676"/>
                  </a:lnTo>
                  <a:lnTo>
                    <a:pt x="148484" y="28076"/>
                  </a:lnTo>
                  <a:lnTo>
                    <a:pt x="158800" y="47063"/>
                  </a:lnTo>
                  <a:lnTo>
                    <a:pt x="165594" y="83072"/>
                  </a:lnTo>
                  <a:lnTo>
                    <a:pt x="159746" y="133339"/>
                  </a:lnTo>
                  <a:lnTo>
                    <a:pt x="157927" y="1506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2179399" y="4923184"/>
              <a:ext cx="171501" cy="158074"/>
            </a:xfrm>
            <a:custGeom>
              <a:avLst/>
              <a:gdLst/>
              <a:ahLst/>
              <a:cxnLst/>
              <a:rect l="0" t="0" r="0" b="0"/>
              <a:pathLst>
                <a:path w="171501" h="158074">
                  <a:moveTo>
                    <a:pt x="0" y="24289"/>
                  </a:moveTo>
                  <a:lnTo>
                    <a:pt x="3120" y="66980"/>
                  </a:lnTo>
                  <a:lnTo>
                    <a:pt x="19128" y="117952"/>
                  </a:lnTo>
                  <a:lnTo>
                    <a:pt x="30338" y="134547"/>
                  </a:lnTo>
                  <a:lnTo>
                    <a:pt x="46239" y="146602"/>
                  </a:lnTo>
                  <a:lnTo>
                    <a:pt x="66174" y="154689"/>
                  </a:lnTo>
                  <a:lnTo>
                    <a:pt x="102535" y="158073"/>
                  </a:lnTo>
                  <a:lnTo>
                    <a:pt x="125120" y="154718"/>
                  </a:lnTo>
                  <a:lnTo>
                    <a:pt x="143736" y="143089"/>
                  </a:lnTo>
                  <a:lnTo>
                    <a:pt x="158639" y="126222"/>
                  </a:lnTo>
                  <a:lnTo>
                    <a:pt x="169162" y="107027"/>
                  </a:lnTo>
                  <a:lnTo>
                    <a:pt x="171500" y="83678"/>
                  </a:lnTo>
                  <a:lnTo>
                    <a:pt x="167469" y="60043"/>
                  </a:lnTo>
                  <a:lnTo>
                    <a:pt x="157879" y="41739"/>
                  </a:lnTo>
                  <a:lnTo>
                    <a:pt x="133737" y="18281"/>
                  </a:lnTo>
                  <a:lnTo>
                    <a:pt x="98767" y="2101"/>
                  </a:lnTo>
                  <a:lnTo>
                    <a:pt x="75482" y="0"/>
                  </a:lnTo>
                  <a:lnTo>
                    <a:pt x="54605" y="4135"/>
                  </a:lnTo>
                  <a:lnTo>
                    <a:pt x="37527" y="13772"/>
                  </a:lnTo>
                  <a:lnTo>
                    <a:pt x="32037" y="21957"/>
                  </a:lnTo>
                  <a:lnTo>
                    <a:pt x="24310" y="54663"/>
                  </a:lnTo>
                  <a:lnTo>
                    <a:pt x="21057" y="9798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2705824" y="4947473"/>
              <a:ext cx="31586" cy="547483"/>
            </a:xfrm>
            <a:custGeom>
              <a:avLst/>
              <a:gdLst/>
              <a:ahLst/>
              <a:cxnLst/>
              <a:rect l="0" t="0" r="0" b="0"/>
              <a:pathLst>
                <a:path w="31586" h="547483">
                  <a:moveTo>
                    <a:pt x="0" y="0"/>
                  </a:moveTo>
                  <a:lnTo>
                    <a:pt x="3120" y="57264"/>
                  </a:lnTo>
                  <a:lnTo>
                    <a:pt x="8333" y="106654"/>
                  </a:lnTo>
                  <a:lnTo>
                    <a:pt x="9878" y="161452"/>
                  </a:lnTo>
                  <a:lnTo>
                    <a:pt x="10336" y="222143"/>
                  </a:lnTo>
                  <a:lnTo>
                    <a:pt x="10471" y="278340"/>
                  </a:lnTo>
                  <a:lnTo>
                    <a:pt x="10512" y="330865"/>
                  </a:lnTo>
                  <a:lnTo>
                    <a:pt x="10523" y="387763"/>
                  </a:lnTo>
                  <a:lnTo>
                    <a:pt x="13646" y="441666"/>
                  </a:lnTo>
                  <a:lnTo>
                    <a:pt x="18861" y="491562"/>
                  </a:lnTo>
                  <a:lnTo>
                    <a:pt x="23526" y="526623"/>
                  </a:lnTo>
                  <a:lnTo>
                    <a:pt x="31585" y="5474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653181" y="4931355"/>
              <a:ext cx="202333" cy="155456"/>
            </a:xfrm>
            <a:custGeom>
              <a:avLst/>
              <a:gdLst/>
              <a:ahLst/>
              <a:cxnLst/>
              <a:rect l="0" t="0" r="0" b="0"/>
              <a:pathLst>
                <a:path w="202333" h="155456">
                  <a:moveTo>
                    <a:pt x="0" y="5589"/>
                  </a:moveTo>
                  <a:lnTo>
                    <a:pt x="16768" y="0"/>
                  </a:lnTo>
                  <a:lnTo>
                    <a:pt x="34359" y="375"/>
                  </a:lnTo>
                  <a:lnTo>
                    <a:pt x="90659" y="14478"/>
                  </a:lnTo>
                  <a:lnTo>
                    <a:pt x="143538" y="44902"/>
                  </a:lnTo>
                  <a:lnTo>
                    <a:pt x="177841" y="71050"/>
                  </a:lnTo>
                  <a:lnTo>
                    <a:pt x="199053" y="101024"/>
                  </a:lnTo>
                  <a:lnTo>
                    <a:pt x="202332" y="121704"/>
                  </a:lnTo>
                  <a:lnTo>
                    <a:pt x="201569" y="132132"/>
                  </a:lnTo>
                  <a:lnTo>
                    <a:pt x="196380" y="140254"/>
                  </a:lnTo>
                  <a:lnTo>
                    <a:pt x="178137" y="152398"/>
                  </a:lnTo>
                  <a:lnTo>
                    <a:pt x="154432" y="155455"/>
                  </a:lnTo>
                  <a:lnTo>
                    <a:pt x="101085" y="147887"/>
                  </a:lnTo>
                  <a:lnTo>
                    <a:pt x="40854" y="134841"/>
                  </a:lnTo>
                  <a:lnTo>
                    <a:pt x="21058" y="13193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2990093" y="4915887"/>
              <a:ext cx="21058" cy="210571"/>
            </a:xfrm>
            <a:custGeom>
              <a:avLst/>
              <a:gdLst/>
              <a:ahLst/>
              <a:cxnLst/>
              <a:rect l="0" t="0" r="0" b="0"/>
              <a:pathLst>
                <a:path w="21058" h="210571">
                  <a:moveTo>
                    <a:pt x="0" y="0"/>
                  </a:moveTo>
                  <a:lnTo>
                    <a:pt x="9066" y="58617"/>
                  </a:lnTo>
                  <a:lnTo>
                    <a:pt x="10240" y="120027"/>
                  </a:lnTo>
                  <a:lnTo>
                    <a:pt x="13591" y="175311"/>
                  </a:lnTo>
                  <a:lnTo>
                    <a:pt x="21057" y="2105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116435" y="4926416"/>
              <a:ext cx="368499" cy="170856"/>
            </a:xfrm>
            <a:custGeom>
              <a:avLst/>
              <a:gdLst/>
              <a:ahLst/>
              <a:cxnLst/>
              <a:rect l="0" t="0" r="0" b="0"/>
              <a:pathLst>
                <a:path w="368499" h="170856">
                  <a:moveTo>
                    <a:pt x="0" y="0"/>
                  </a:moveTo>
                  <a:lnTo>
                    <a:pt x="0" y="22356"/>
                  </a:lnTo>
                  <a:lnTo>
                    <a:pt x="23720" y="84342"/>
                  </a:lnTo>
                  <a:lnTo>
                    <a:pt x="37448" y="99096"/>
                  </a:lnTo>
                  <a:lnTo>
                    <a:pt x="46023" y="104668"/>
                  </a:lnTo>
                  <a:lnTo>
                    <a:pt x="64908" y="107740"/>
                  </a:lnTo>
                  <a:lnTo>
                    <a:pt x="74858" y="106922"/>
                  </a:lnTo>
                  <a:lnTo>
                    <a:pt x="92152" y="99773"/>
                  </a:lnTo>
                  <a:lnTo>
                    <a:pt x="107637" y="87627"/>
                  </a:lnTo>
                  <a:lnTo>
                    <a:pt x="149637" y="30959"/>
                  </a:lnTo>
                  <a:lnTo>
                    <a:pt x="159312" y="10250"/>
                  </a:lnTo>
                  <a:lnTo>
                    <a:pt x="162360" y="8003"/>
                  </a:lnTo>
                  <a:lnTo>
                    <a:pt x="164393" y="11185"/>
                  </a:lnTo>
                  <a:lnTo>
                    <a:pt x="177497" y="61351"/>
                  </a:lnTo>
                  <a:lnTo>
                    <a:pt x="201134" y="101806"/>
                  </a:lnTo>
                  <a:lnTo>
                    <a:pt x="243686" y="145988"/>
                  </a:lnTo>
                  <a:lnTo>
                    <a:pt x="295000" y="170855"/>
                  </a:lnTo>
                  <a:lnTo>
                    <a:pt x="322184" y="169132"/>
                  </a:lnTo>
                  <a:lnTo>
                    <a:pt x="368498" y="1579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3284891" y="4768488"/>
              <a:ext cx="105286" cy="63172"/>
            </a:xfrm>
            <a:custGeom>
              <a:avLst/>
              <a:gdLst/>
              <a:ahLst/>
              <a:cxnLst/>
              <a:rect l="0" t="0" r="0" b="0"/>
              <a:pathLst>
                <a:path w="105286" h="63172">
                  <a:moveTo>
                    <a:pt x="0" y="0"/>
                  </a:moveTo>
                  <a:lnTo>
                    <a:pt x="17981" y="15641"/>
                  </a:lnTo>
                  <a:lnTo>
                    <a:pt x="75331" y="46022"/>
                  </a:lnTo>
                  <a:lnTo>
                    <a:pt x="105285" y="631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3811316" y="4779017"/>
              <a:ext cx="224896" cy="281185"/>
            </a:xfrm>
            <a:custGeom>
              <a:avLst/>
              <a:gdLst/>
              <a:ahLst/>
              <a:cxnLst/>
              <a:rect l="0" t="0" r="0" b="0"/>
              <a:pathLst>
                <a:path w="224896" h="281185">
                  <a:moveTo>
                    <a:pt x="0" y="0"/>
                  </a:moveTo>
                  <a:lnTo>
                    <a:pt x="3119" y="42691"/>
                  </a:lnTo>
                  <a:lnTo>
                    <a:pt x="17958" y="104407"/>
                  </a:lnTo>
                  <a:lnTo>
                    <a:pt x="31667" y="163430"/>
                  </a:lnTo>
                  <a:lnTo>
                    <a:pt x="35150" y="175633"/>
                  </a:lnTo>
                  <a:lnTo>
                    <a:pt x="38641" y="179090"/>
                  </a:lnTo>
                  <a:lnTo>
                    <a:pt x="42138" y="176715"/>
                  </a:lnTo>
                  <a:lnTo>
                    <a:pt x="72271" y="120654"/>
                  </a:lnTo>
                  <a:lnTo>
                    <a:pt x="91392" y="112115"/>
                  </a:lnTo>
                  <a:lnTo>
                    <a:pt x="114318" y="109491"/>
                  </a:lnTo>
                  <a:lnTo>
                    <a:pt x="136206" y="112223"/>
                  </a:lnTo>
                  <a:lnTo>
                    <a:pt x="154512" y="120457"/>
                  </a:lnTo>
                  <a:lnTo>
                    <a:pt x="198639" y="152689"/>
                  </a:lnTo>
                  <a:lnTo>
                    <a:pt x="219435" y="190558"/>
                  </a:lnTo>
                  <a:lnTo>
                    <a:pt x="223499" y="200738"/>
                  </a:lnTo>
                  <a:lnTo>
                    <a:pt x="224895" y="221408"/>
                  </a:lnTo>
                  <a:lnTo>
                    <a:pt x="220446" y="241123"/>
                  </a:lnTo>
                  <a:lnTo>
                    <a:pt x="210670" y="257684"/>
                  </a:lnTo>
                  <a:lnTo>
                    <a:pt x="192287" y="269724"/>
                  </a:lnTo>
                  <a:lnTo>
                    <a:pt x="168519" y="277805"/>
                  </a:lnTo>
                  <a:lnTo>
                    <a:pt x="130000" y="281184"/>
                  </a:lnTo>
                  <a:lnTo>
                    <a:pt x="74182" y="269363"/>
                  </a:lnTo>
                  <a:lnTo>
                    <a:pt x="62216" y="262826"/>
                  </a:lnTo>
                  <a:lnTo>
                    <a:pt x="52643" y="2526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4103042" y="4873495"/>
              <a:ext cx="203115" cy="140076"/>
            </a:xfrm>
            <a:custGeom>
              <a:avLst/>
              <a:gdLst/>
              <a:ahLst/>
              <a:cxnLst/>
              <a:rect l="0" t="0" r="0" b="0"/>
              <a:pathLst>
                <a:path w="203115" h="140076">
                  <a:moveTo>
                    <a:pt x="118886" y="52921"/>
                  </a:moveTo>
                  <a:lnTo>
                    <a:pt x="118886" y="30564"/>
                  </a:lnTo>
                  <a:lnTo>
                    <a:pt x="112646" y="13349"/>
                  </a:lnTo>
                  <a:lnTo>
                    <a:pt x="107707" y="5482"/>
                  </a:lnTo>
                  <a:lnTo>
                    <a:pt x="99735" y="1408"/>
                  </a:lnTo>
                  <a:lnTo>
                    <a:pt x="78399" y="0"/>
                  </a:lnTo>
                  <a:lnTo>
                    <a:pt x="45669" y="11374"/>
                  </a:lnTo>
                  <a:lnTo>
                    <a:pt x="19333" y="29562"/>
                  </a:lnTo>
                  <a:lnTo>
                    <a:pt x="2301" y="55358"/>
                  </a:lnTo>
                  <a:lnTo>
                    <a:pt x="0" y="78181"/>
                  </a:lnTo>
                  <a:lnTo>
                    <a:pt x="4046" y="101582"/>
                  </a:lnTo>
                  <a:lnTo>
                    <a:pt x="13644" y="119782"/>
                  </a:lnTo>
                  <a:lnTo>
                    <a:pt x="28828" y="132549"/>
                  </a:lnTo>
                  <a:lnTo>
                    <a:pt x="37790" y="137592"/>
                  </a:lnTo>
                  <a:lnTo>
                    <a:pt x="57107" y="140075"/>
                  </a:lnTo>
                  <a:lnTo>
                    <a:pt x="76221" y="136110"/>
                  </a:lnTo>
                  <a:lnTo>
                    <a:pt x="92514" y="126548"/>
                  </a:lnTo>
                  <a:lnTo>
                    <a:pt x="114841" y="102422"/>
                  </a:lnTo>
                  <a:lnTo>
                    <a:pt x="134941" y="62612"/>
                  </a:lnTo>
                  <a:lnTo>
                    <a:pt x="138948" y="62891"/>
                  </a:lnTo>
                  <a:lnTo>
                    <a:pt x="142789" y="66586"/>
                  </a:lnTo>
                  <a:lnTo>
                    <a:pt x="170040" y="111702"/>
                  </a:lnTo>
                  <a:lnTo>
                    <a:pt x="203114" y="13714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4369327" y="4826070"/>
              <a:ext cx="106142" cy="147294"/>
            </a:xfrm>
            <a:custGeom>
              <a:avLst/>
              <a:gdLst/>
              <a:ahLst/>
              <a:cxnLst/>
              <a:rect l="0" t="0" r="0" b="0"/>
              <a:pathLst>
                <a:path w="106142" h="147294">
                  <a:moveTo>
                    <a:pt x="94756" y="5589"/>
                  </a:moveTo>
                  <a:lnTo>
                    <a:pt x="77989" y="0"/>
                  </a:lnTo>
                  <a:lnTo>
                    <a:pt x="60398" y="375"/>
                  </a:lnTo>
                  <a:lnTo>
                    <a:pt x="50794" y="2113"/>
                  </a:lnTo>
                  <a:lnTo>
                    <a:pt x="46731" y="6782"/>
                  </a:lnTo>
                  <a:lnTo>
                    <a:pt x="46362" y="13403"/>
                  </a:lnTo>
                  <a:lnTo>
                    <a:pt x="57020" y="39490"/>
                  </a:lnTo>
                  <a:lnTo>
                    <a:pt x="95140" y="97429"/>
                  </a:lnTo>
                  <a:lnTo>
                    <a:pt x="102031" y="105420"/>
                  </a:lnTo>
                  <a:lnTo>
                    <a:pt x="105456" y="114258"/>
                  </a:lnTo>
                  <a:lnTo>
                    <a:pt x="106141" y="133435"/>
                  </a:lnTo>
                  <a:lnTo>
                    <a:pt x="101176" y="139952"/>
                  </a:lnTo>
                  <a:lnTo>
                    <a:pt x="83181" y="147195"/>
                  </a:lnTo>
                  <a:lnTo>
                    <a:pt x="62706" y="147293"/>
                  </a:lnTo>
                  <a:lnTo>
                    <a:pt x="0" y="13193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4485140" y="4810053"/>
              <a:ext cx="154394" cy="156689"/>
            </a:xfrm>
            <a:custGeom>
              <a:avLst/>
              <a:gdLst/>
              <a:ahLst/>
              <a:cxnLst/>
              <a:rect l="0" t="0" r="0" b="0"/>
              <a:pathLst>
                <a:path w="154394" h="156689">
                  <a:moveTo>
                    <a:pt x="126342" y="21606"/>
                  </a:moveTo>
                  <a:lnTo>
                    <a:pt x="115164" y="4839"/>
                  </a:lnTo>
                  <a:lnTo>
                    <a:pt x="108361" y="1069"/>
                  </a:lnTo>
                  <a:lnTo>
                    <a:pt x="91445" y="0"/>
                  </a:lnTo>
                  <a:lnTo>
                    <a:pt x="75347" y="6544"/>
                  </a:lnTo>
                  <a:lnTo>
                    <a:pt x="67779" y="11565"/>
                  </a:lnTo>
                  <a:lnTo>
                    <a:pt x="63903" y="18422"/>
                  </a:lnTo>
                  <a:lnTo>
                    <a:pt x="62717" y="35399"/>
                  </a:lnTo>
                  <a:lnTo>
                    <a:pt x="69208" y="51523"/>
                  </a:lnTo>
                  <a:lnTo>
                    <a:pt x="81062" y="66488"/>
                  </a:lnTo>
                  <a:lnTo>
                    <a:pt x="136347" y="110449"/>
                  </a:lnTo>
                  <a:lnTo>
                    <a:pt x="152626" y="128942"/>
                  </a:lnTo>
                  <a:lnTo>
                    <a:pt x="154393" y="136447"/>
                  </a:lnTo>
                  <a:lnTo>
                    <a:pt x="152061" y="142620"/>
                  </a:lnTo>
                  <a:lnTo>
                    <a:pt x="146998" y="147906"/>
                  </a:lnTo>
                  <a:lnTo>
                    <a:pt x="128893" y="153779"/>
                  </a:lnTo>
                  <a:lnTo>
                    <a:pt x="66800" y="156688"/>
                  </a:lnTo>
                  <a:lnTo>
                    <a:pt x="24893" y="150021"/>
                  </a:lnTo>
                  <a:lnTo>
                    <a:pt x="0" y="14794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4727296" y="4806859"/>
              <a:ext cx="179588" cy="185957"/>
            </a:xfrm>
            <a:custGeom>
              <a:avLst/>
              <a:gdLst/>
              <a:ahLst/>
              <a:cxnLst/>
              <a:rect l="0" t="0" r="0" b="0"/>
              <a:pathLst>
                <a:path w="179588" h="185957">
                  <a:moveTo>
                    <a:pt x="0" y="24800"/>
                  </a:moveTo>
                  <a:lnTo>
                    <a:pt x="3119" y="67492"/>
                  </a:lnTo>
                  <a:lnTo>
                    <a:pt x="11892" y="125699"/>
                  </a:lnTo>
                  <a:lnTo>
                    <a:pt x="27050" y="152312"/>
                  </a:lnTo>
                  <a:lnTo>
                    <a:pt x="39708" y="167650"/>
                  </a:lnTo>
                  <a:lnTo>
                    <a:pt x="65577" y="183850"/>
                  </a:lnTo>
                  <a:lnTo>
                    <a:pt x="85297" y="185956"/>
                  </a:lnTo>
                  <a:lnTo>
                    <a:pt x="126553" y="177776"/>
                  </a:lnTo>
                  <a:lnTo>
                    <a:pt x="144373" y="165319"/>
                  </a:lnTo>
                  <a:lnTo>
                    <a:pt x="174877" y="128726"/>
                  </a:lnTo>
                  <a:lnTo>
                    <a:pt x="178586" y="118651"/>
                  </a:lnTo>
                  <a:lnTo>
                    <a:pt x="179587" y="98097"/>
                  </a:lnTo>
                  <a:lnTo>
                    <a:pt x="173573" y="66795"/>
                  </a:lnTo>
                  <a:lnTo>
                    <a:pt x="158793" y="35294"/>
                  </a:lnTo>
                  <a:lnTo>
                    <a:pt x="143104" y="20495"/>
                  </a:lnTo>
                  <a:lnTo>
                    <a:pt x="104436" y="1463"/>
                  </a:lnTo>
                  <a:lnTo>
                    <a:pt x="80731" y="0"/>
                  </a:lnTo>
                  <a:lnTo>
                    <a:pt x="20504" y="11748"/>
                  </a:lnTo>
                  <a:lnTo>
                    <a:pt x="10528" y="1427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330158" y="4569004"/>
              <a:ext cx="249947" cy="515340"/>
            </a:xfrm>
            <a:custGeom>
              <a:avLst/>
              <a:gdLst/>
              <a:ahLst/>
              <a:cxnLst/>
              <a:rect l="0" t="0" r="0" b="0"/>
              <a:pathLst>
                <a:path w="249947" h="515340">
                  <a:moveTo>
                    <a:pt x="197303" y="188956"/>
                  </a:moveTo>
                  <a:lnTo>
                    <a:pt x="180536" y="183366"/>
                  </a:lnTo>
                  <a:lnTo>
                    <a:pt x="162945" y="186862"/>
                  </a:lnTo>
                  <a:lnTo>
                    <a:pt x="123056" y="208170"/>
                  </a:lnTo>
                  <a:lnTo>
                    <a:pt x="69450" y="263418"/>
                  </a:lnTo>
                  <a:lnTo>
                    <a:pt x="29573" y="326851"/>
                  </a:lnTo>
                  <a:lnTo>
                    <a:pt x="6504" y="382181"/>
                  </a:lnTo>
                  <a:lnTo>
                    <a:pt x="0" y="424152"/>
                  </a:lnTo>
                  <a:lnTo>
                    <a:pt x="3663" y="460635"/>
                  </a:lnTo>
                  <a:lnTo>
                    <a:pt x="9718" y="467171"/>
                  </a:lnTo>
                  <a:lnTo>
                    <a:pt x="18434" y="470359"/>
                  </a:lnTo>
                  <a:lnTo>
                    <a:pt x="28924" y="471314"/>
                  </a:lnTo>
                  <a:lnTo>
                    <a:pt x="46819" y="466137"/>
                  </a:lnTo>
                  <a:lnTo>
                    <a:pt x="77371" y="443749"/>
                  </a:lnTo>
                  <a:lnTo>
                    <a:pt x="116115" y="383845"/>
                  </a:lnTo>
                  <a:lnTo>
                    <a:pt x="144611" y="328968"/>
                  </a:lnTo>
                  <a:lnTo>
                    <a:pt x="168741" y="269861"/>
                  </a:lnTo>
                  <a:lnTo>
                    <a:pt x="189758" y="210962"/>
                  </a:lnTo>
                  <a:lnTo>
                    <a:pt x="207763" y="151256"/>
                  </a:lnTo>
                  <a:lnTo>
                    <a:pt x="218340" y="102916"/>
                  </a:lnTo>
                  <a:lnTo>
                    <a:pt x="232394" y="39769"/>
                  </a:lnTo>
                  <a:lnTo>
                    <a:pt x="242925" y="2032"/>
                  </a:lnTo>
                  <a:lnTo>
                    <a:pt x="245266" y="0"/>
                  </a:lnTo>
                  <a:lnTo>
                    <a:pt x="247866" y="13338"/>
                  </a:lnTo>
                  <a:lnTo>
                    <a:pt x="241339" y="72416"/>
                  </a:lnTo>
                  <a:lnTo>
                    <a:pt x="236867" y="128689"/>
                  </a:lnTo>
                  <a:lnTo>
                    <a:pt x="231253" y="189816"/>
                  </a:lnTo>
                  <a:lnTo>
                    <a:pt x="229939" y="232622"/>
                  </a:lnTo>
                  <a:lnTo>
                    <a:pt x="229356" y="278943"/>
                  </a:lnTo>
                  <a:lnTo>
                    <a:pt x="229027" y="339881"/>
                  </a:lnTo>
                  <a:lnTo>
                    <a:pt x="236152" y="397232"/>
                  </a:lnTo>
                  <a:lnTo>
                    <a:pt x="241892" y="452408"/>
                  </a:lnTo>
                  <a:lnTo>
                    <a:pt x="249946" y="5153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5695917" y="4697666"/>
              <a:ext cx="178986" cy="322953"/>
            </a:xfrm>
            <a:custGeom>
              <a:avLst/>
              <a:gdLst/>
              <a:ahLst/>
              <a:cxnLst/>
              <a:rect l="0" t="0" r="0" b="0"/>
              <a:pathLst>
                <a:path w="178986" h="322953">
                  <a:moveTo>
                    <a:pt x="0" y="102408"/>
                  </a:moveTo>
                  <a:lnTo>
                    <a:pt x="0" y="124764"/>
                  </a:lnTo>
                  <a:lnTo>
                    <a:pt x="11179" y="155435"/>
                  </a:lnTo>
                  <a:lnTo>
                    <a:pt x="17981" y="161156"/>
                  </a:lnTo>
                  <a:lnTo>
                    <a:pt x="26026" y="163800"/>
                  </a:lnTo>
                  <a:lnTo>
                    <a:pt x="34898" y="164393"/>
                  </a:lnTo>
                  <a:lnTo>
                    <a:pt x="43153" y="161279"/>
                  </a:lnTo>
                  <a:lnTo>
                    <a:pt x="58564" y="148460"/>
                  </a:lnTo>
                  <a:lnTo>
                    <a:pt x="80393" y="121512"/>
                  </a:lnTo>
                  <a:lnTo>
                    <a:pt x="104318" y="62232"/>
                  </a:lnTo>
                  <a:lnTo>
                    <a:pt x="112408" y="26163"/>
                  </a:lnTo>
                  <a:lnTo>
                    <a:pt x="113543" y="12974"/>
                  </a:lnTo>
                  <a:lnTo>
                    <a:pt x="110791" y="5350"/>
                  </a:lnTo>
                  <a:lnTo>
                    <a:pt x="105446" y="1438"/>
                  </a:lnTo>
                  <a:lnTo>
                    <a:pt x="98374" y="0"/>
                  </a:lnTo>
                  <a:lnTo>
                    <a:pt x="92489" y="2550"/>
                  </a:lnTo>
                  <a:lnTo>
                    <a:pt x="52627" y="51166"/>
                  </a:lnTo>
                  <a:lnTo>
                    <a:pt x="32969" y="95276"/>
                  </a:lnTo>
                  <a:lnTo>
                    <a:pt x="17821" y="148702"/>
                  </a:lnTo>
                  <a:lnTo>
                    <a:pt x="13139" y="204315"/>
                  </a:lnTo>
                  <a:lnTo>
                    <a:pt x="22266" y="257242"/>
                  </a:lnTo>
                  <a:lnTo>
                    <a:pt x="35063" y="291004"/>
                  </a:lnTo>
                  <a:lnTo>
                    <a:pt x="40923" y="301838"/>
                  </a:lnTo>
                  <a:lnTo>
                    <a:pt x="59912" y="316995"/>
                  </a:lnTo>
                  <a:lnTo>
                    <a:pt x="71527" y="322675"/>
                  </a:lnTo>
                  <a:lnTo>
                    <a:pt x="83950" y="322952"/>
                  </a:lnTo>
                  <a:lnTo>
                    <a:pt x="110231" y="313901"/>
                  </a:lnTo>
                  <a:lnTo>
                    <a:pt x="156268" y="281052"/>
                  </a:lnTo>
                  <a:lnTo>
                    <a:pt x="178985" y="26033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980215" y="4463162"/>
              <a:ext cx="63144" cy="631711"/>
            </a:xfrm>
            <a:custGeom>
              <a:avLst/>
              <a:gdLst/>
              <a:ahLst/>
              <a:cxnLst/>
              <a:rect l="0" t="0" r="0" b="0"/>
              <a:pathLst>
                <a:path w="63144" h="631711">
                  <a:moveTo>
                    <a:pt x="63143" y="0"/>
                  </a:moveTo>
                  <a:lnTo>
                    <a:pt x="48671" y="33622"/>
                  </a:lnTo>
                  <a:lnTo>
                    <a:pt x="37364" y="93407"/>
                  </a:lnTo>
                  <a:lnTo>
                    <a:pt x="27688" y="148299"/>
                  </a:lnTo>
                  <a:lnTo>
                    <a:pt x="20869" y="193032"/>
                  </a:lnTo>
                  <a:lnTo>
                    <a:pt x="13573" y="254897"/>
                  </a:lnTo>
                  <a:lnTo>
                    <a:pt x="5518" y="312133"/>
                  </a:lnTo>
                  <a:lnTo>
                    <a:pt x="1067" y="369148"/>
                  </a:lnTo>
                  <a:lnTo>
                    <a:pt x="297" y="430171"/>
                  </a:lnTo>
                  <a:lnTo>
                    <a:pt x="68" y="486337"/>
                  </a:lnTo>
                  <a:lnTo>
                    <a:pt x="0" y="538853"/>
                  </a:lnTo>
                  <a:lnTo>
                    <a:pt x="3097" y="595994"/>
                  </a:lnTo>
                  <a:lnTo>
                    <a:pt x="10500" y="63171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422610" y="4710202"/>
              <a:ext cx="187442" cy="580514"/>
            </a:xfrm>
            <a:custGeom>
              <a:avLst/>
              <a:gdLst/>
              <a:ahLst/>
              <a:cxnLst/>
              <a:rect l="0" t="0" r="0" b="0"/>
              <a:pathLst>
                <a:path w="187442" h="580514">
                  <a:moveTo>
                    <a:pt x="20831" y="16172"/>
                  </a:moveTo>
                  <a:lnTo>
                    <a:pt x="26420" y="74789"/>
                  </a:lnTo>
                  <a:lnTo>
                    <a:pt x="30384" y="131302"/>
                  </a:lnTo>
                  <a:lnTo>
                    <a:pt x="31070" y="185205"/>
                  </a:lnTo>
                  <a:lnTo>
                    <a:pt x="31274" y="235362"/>
                  </a:lnTo>
                  <a:lnTo>
                    <a:pt x="31334" y="297016"/>
                  </a:lnTo>
                  <a:lnTo>
                    <a:pt x="31352" y="349990"/>
                  </a:lnTo>
                  <a:lnTo>
                    <a:pt x="31356" y="393043"/>
                  </a:lnTo>
                  <a:lnTo>
                    <a:pt x="31358" y="436354"/>
                  </a:lnTo>
                  <a:lnTo>
                    <a:pt x="31359" y="497079"/>
                  </a:lnTo>
                  <a:lnTo>
                    <a:pt x="31360" y="552117"/>
                  </a:lnTo>
                  <a:lnTo>
                    <a:pt x="31360" y="570001"/>
                  </a:lnTo>
                  <a:lnTo>
                    <a:pt x="29020" y="578414"/>
                  </a:lnTo>
                  <a:lnTo>
                    <a:pt x="25120" y="580513"/>
                  </a:lnTo>
                  <a:lnTo>
                    <a:pt x="20181" y="578403"/>
                  </a:lnTo>
                  <a:lnTo>
                    <a:pt x="16888" y="572317"/>
                  </a:lnTo>
                  <a:lnTo>
                    <a:pt x="8483" y="522688"/>
                  </a:lnTo>
                  <a:lnTo>
                    <a:pt x="2354" y="466118"/>
                  </a:lnTo>
                  <a:lnTo>
                    <a:pt x="538" y="404903"/>
                  </a:lnTo>
                  <a:lnTo>
                    <a:pt x="0" y="342312"/>
                  </a:lnTo>
                  <a:lnTo>
                    <a:pt x="2960" y="288671"/>
                  </a:lnTo>
                  <a:lnTo>
                    <a:pt x="11247" y="241192"/>
                  </a:lnTo>
                  <a:lnTo>
                    <a:pt x="21110" y="185790"/>
                  </a:lnTo>
                  <a:lnTo>
                    <a:pt x="31442" y="132330"/>
                  </a:lnTo>
                  <a:lnTo>
                    <a:pt x="45032" y="85684"/>
                  </a:lnTo>
                  <a:lnTo>
                    <a:pt x="70161" y="28706"/>
                  </a:lnTo>
                  <a:lnTo>
                    <a:pt x="82139" y="11604"/>
                  </a:lnTo>
                  <a:lnTo>
                    <a:pt x="101502" y="2443"/>
                  </a:lnTo>
                  <a:lnTo>
                    <a:pt x="113216" y="0"/>
                  </a:lnTo>
                  <a:lnTo>
                    <a:pt x="123365" y="712"/>
                  </a:lnTo>
                  <a:lnTo>
                    <a:pt x="140881" y="7741"/>
                  </a:lnTo>
                  <a:lnTo>
                    <a:pt x="163896" y="24852"/>
                  </a:lnTo>
                  <a:lnTo>
                    <a:pt x="179944" y="50330"/>
                  </a:lnTo>
                  <a:lnTo>
                    <a:pt x="187441" y="98785"/>
                  </a:lnTo>
                  <a:lnTo>
                    <a:pt x="186400" y="139566"/>
                  </a:lnTo>
                  <a:lnTo>
                    <a:pt x="166273" y="195268"/>
                  </a:lnTo>
                  <a:lnTo>
                    <a:pt x="132877" y="255786"/>
                  </a:lnTo>
                  <a:lnTo>
                    <a:pt x="84001" y="3109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6781041" y="4652675"/>
              <a:ext cx="199354" cy="318934"/>
            </a:xfrm>
            <a:custGeom>
              <a:avLst/>
              <a:gdLst/>
              <a:ahLst/>
              <a:cxnLst/>
              <a:rect l="0" t="0" r="0" b="0"/>
              <a:pathLst>
                <a:path w="199354" h="318934">
                  <a:moveTo>
                    <a:pt x="20369" y="84228"/>
                  </a:moveTo>
                  <a:lnTo>
                    <a:pt x="31821" y="141492"/>
                  </a:lnTo>
                  <a:lnTo>
                    <a:pt x="39529" y="202384"/>
                  </a:lnTo>
                  <a:lnTo>
                    <a:pt x="39881" y="258302"/>
                  </a:lnTo>
                  <a:lnTo>
                    <a:pt x="26723" y="315208"/>
                  </a:lnTo>
                  <a:lnTo>
                    <a:pt x="22265" y="318933"/>
                  </a:lnTo>
                  <a:lnTo>
                    <a:pt x="16953" y="317907"/>
                  </a:lnTo>
                  <a:lnTo>
                    <a:pt x="11073" y="313713"/>
                  </a:lnTo>
                  <a:lnTo>
                    <a:pt x="4539" y="296576"/>
                  </a:lnTo>
                  <a:lnTo>
                    <a:pt x="0" y="233984"/>
                  </a:lnTo>
                  <a:lnTo>
                    <a:pt x="2567" y="178756"/>
                  </a:lnTo>
                  <a:lnTo>
                    <a:pt x="19582" y="122787"/>
                  </a:lnTo>
                  <a:lnTo>
                    <a:pt x="39407" y="75077"/>
                  </a:lnTo>
                  <a:lnTo>
                    <a:pt x="79070" y="26827"/>
                  </a:lnTo>
                  <a:lnTo>
                    <a:pt x="106392" y="9769"/>
                  </a:lnTo>
                  <a:lnTo>
                    <a:pt x="154301" y="1929"/>
                  </a:lnTo>
                  <a:lnTo>
                    <a:pt x="199353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005331" y="4744395"/>
              <a:ext cx="188481" cy="216385"/>
            </a:xfrm>
            <a:custGeom>
              <a:avLst/>
              <a:gdLst/>
              <a:ahLst/>
              <a:cxnLst/>
              <a:rect l="0" t="0" r="0" b="0"/>
              <a:pathLst>
                <a:path w="188481" h="216385">
                  <a:moveTo>
                    <a:pt x="59291" y="108321"/>
                  </a:moveTo>
                  <a:lnTo>
                    <a:pt x="52055" y="135878"/>
                  </a:lnTo>
                  <a:lnTo>
                    <a:pt x="50226" y="163462"/>
                  </a:lnTo>
                  <a:lnTo>
                    <a:pt x="55652" y="185861"/>
                  </a:lnTo>
                  <a:lnTo>
                    <a:pt x="60374" y="195109"/>
                  </a:lnTo>
                  <a:lnTo>
                    <a:pt x="74980" y="208505"/>
                  </a:lnTo>
                  <a:lnTo>
                    <a:pt x="83788" y="213715"/>
                  </a:lnTo>
                  <a:lnTo>
                    <a:pt x="102934" y="216384"/>
                  </a:lnTo>
                  <a:lnTo>
                    <a:pt x="112953" y="215458"/>
                  </a:lnTo>
                  <a:lnTo>
                    <a:pt x="130324" y="205071"/>
                  </a:lnTo>
                  <a:lnTo>
                    <a:pt x="166565" y="167075"/>
                  </a:lnTo>
                  <a:lnTo>
                    <a:pt x="188480" y="118268"/>
                  </a:lnTo>
                  <a:lnTo>
                    <a:pt x="188297" y="81503"/>
                  </a:lnTo>
                  <a:lnTo>
                    <a:pt x="180833" y="46563"/>
                  </a:lnTo>
                  <a:lnTo>
                    <a:pt x="165624" y="19572"/>
                  </a:lnTo>
                  <a:lnTo>
                    <a:pt x="149833" y="7266"/>
                  </a:lnTo>
                  <a:lnTo>
                    <a:pt x="140710" y="2347"/>
                  </a:lnTo>
                  <a:lnTo>
                    <a:pt x="118094" y="0"/>
                  </a:lnTo>
                  <a:lnTo>
                    <a:pt x="94784" y="4026"/>
                  </a:lnTo>
                  <a:lnTo>
                    <a:pt x="47659" y="32167"/>
                  </a:lnTo>
                  <a:lnTo>
                    <a:pt x="33455" y="48738"/>
                  </a:lnTo>
                  <a:lnTo>
                    <a:pt x="4849" y="92200"/>
                  </a:lnTo>
                  <a:lnTo>
                    <a:pt x="0" y="115584"/>
                  </a:lnTo>
                  <a:lnTo>
                    <a:pt x="4083" y="138455"/>
                  </a:lnTo>
                  <a:lnTo>
                    <a:pt x="17177" y="1714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7341120" y="4487146"/>
              <a:ext cx="155171" cy="470856"/>
            </a:xfrm>
            <a:custGeom>
              <a:avLst/>
              <a:gdLst/>
              <a:ahLst/>
              <a:cxnLst/>
              <a:rect l="0" t="0" r="0" b="0"/>
              <a:pathLst>
                <a:path w="155171" h="470856">
                  <a:moveTo>
                    <a:pt x="155170" y="18130"/>
                  </a:moveTo>
                  <a:lnTo>
                    <a:pt x="138403" y="6951"/>
                  </a:lnTo>
                  <a:lnTo>
                    <a:pt x="105618" y="0"/>
                  </a:lnTo>
                  <a:lnTo>
                    <a:pt x="82845" y="4613"/>
                  </a:lnTo>
                  <a:lnTo>
                    <a:pt x="53412" y="20364"/>
                  </a:lnTo>
                  <a:lnTo>
                    <a:pt x="22506" y="46647"/>
                  </a:lnTo>
                  <a:lnTo>
                    <a:pt x="6549" y="78572"/>
                  </a:lnTo>
                  <a:lnTo>
                    <a:pt x="0" y="117667"/>
                  </a:lnTo>
                  <a:lnTo>
                    <a:pt x="5939" y="178420"/>
                  </a:lnTo>
                  <a:lnTo>
                    <a:pt x="12999" y="232676"/>
                  </a:lnTo>
                  <a:lnTo>
                    <a:pt x="18423" y="295689"/>
                  </a:lnTo>
                  <a:lnTo>
                    <a:pt x="26427" y="354410"/>
                  </a:lnTo>
                  <a:lnTo>
                    <a:pt x="24997" y="393849"/>
                  </a:lnTo>
                  <a:lnTo>
                    <a:pt x="11947" y="453089"/>
                  </a:lnTo>
                  <a:lnTo>
                    <a:pt x="7772" y="4708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296249" y="4701602"/>
              <a:ext cx="322420" cy="287986"/>
            </a:xfrm>
            <a:custGeom>
              <a:avLst/>
              <a:gdLst/>
              <a:ahLst/>
              <a:cxnLst/>
              <a:rect l="0" t="0" r="0" b="0"/>
              <a:pathLst>
                <a:path w="322420" h="287986">
                  <a:moveTo>
                    <a:pt x="0" y="77415"/>
                  </a:moveTo>
                  <a:lnTo>
                    <a:pt x="17981" y="61774"/>
                  </a:lnTo>
                  <a:lnTo>
                    <a:pt x="34897" y="53695"/>
                  </a:lnTo>
                  <a:lnTo>
                    <a:pt x="57234" y="52445"/>
                  </a:lnTo>
                  <a:lnTo>
                    <a:pt x="115291" y="55585"/>
                  </a:lnTo>
                  <a:lnTo>
                    <a:pt x="165832" y="56129"/>
                  </a:lnTo>
                  <a:lnTo>
                    <a:pt x="217851" y="50701"/>
                  </a:lnTo>
                  <a:lnTo>
                    <a:pt x="271020" y="38386"/>
                  </a:lnTo>
                  <a:lnTo>
                    <a:pt x="303350" y="26986"/>
                  </a:lnTo>
                  <a:lnTo>
                    <a:pt x="320436" y="15617"/>
                  </a:lnTo>
                  <a:lnTo>
                    <a:pt x="322419" y="10480"/>
                  </a:lnTo>
                  <a:lnTo>
                    <a:pt x="320231" y="5885"/>
                  </a:lnTo>
                  <a:lnTo>
                    <a:pt x="315262" y="1652"/>
                  </a:lnTo>
                  <a:lnTo>
                    <a:pt x="308441" y="0"/>
                  </a:lnTo>
                  <a:lnTo>
                    <a:pt x="291503" y="1284"/>
                  </a:lnTo>
                  <a:lnTo>
                    <a:pt x="262236" y="14173"/>
                  </a:lnTo>
                  <a:lnTo>
                    <a:pt x="231337" y="38400"/>
                  </a:lnTo>
                  <a:lnTo>
                    <a:pt x="199031" y="85262"/>
                  </a:lnTo>
                  <a:lnTo>
                    <a:pt x="176266" y="140233"/>
                  </a:lnTo>
                  <a:lnTo>
                    <a:pt x="170770" y="183245"/>
                  </a:lnTo>
                  <a:lnTo>
                    <a:pt x="175724" y="209848"/>
                  </a:lnTo>
                  <a:lnTo>
                    <a:pt x="197967" y="255523"/>
                  </a:lnTo>
                  <a:lnTo>
                    <a:pt x="220567" y="270827"/>
                  </a:lnTo>
                  <a:lnTo>
                    <a:pt x="263212" y="2879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7716872" y="4706781"/>
              <a:ext cx="127928" cy="324921"/>
            </a:xfrm>
            <a:custGeom>
              <a:avLst/>
              <a:gdLst/>
              <a:ahLst/>
              <a:cxnLst/>
              <a:rect l="0" t="0" r="0" b="0"/>
              <a:pathLst>
                <a:path w="127928" h="324921">
                  <a:moveTo>
                    <a:pt x="105802" y="9065"/>
                  </a:moveTo>
                  <a:lnTo>
                    <a:pt x="68324" y="731"/>
                  </a:lnTo>
                  <a:lnTo>
                    <a:pt x="56250" y="0"/>
                  </a:lnTo>
                  <a:lnTo>
                    <a:pt x="36595" y="5426"/>
                  </a:lnTo>
                  <a:lnTo>
                    <a:pt x="20061" y="16806"/>
                  </a:lnTo>
                  <a:lnTo>
                    <a:pt x="4914" y="33562"/>
                  </a:lnTo>
                  <a:lnTo>
                    <a:pt x="1109" y="42944"/>
                  </a:lnTo>
                  <a:lnTo>
                    <a:pt x="0" y="62727"/>
                  </a:lnTo>
                  <a:lnTo>
                    <a:pt x="11542" y="93595"/>
                  </a:lnTo>
                  <a:lnTo>
                    <a:pt x="29780" y="124968"/>
                  </a:lnTo>
                  <a:lnTo>
                    <a:pt x="46278" y="139736"/>
                  </a:lnTo>
                  <a:lnTo>
                    <a:pt x="107479" y="184793"/>
                  </a:lnTo>
                  <a:lnTo>
                    <a:pt x="121365" y="201810"/>
                  </a:lnTo>
                  <a:lnTo>
                    <a:pt x="126706" y="211261"/>
                  </a:lnTo>
                  <a:lnTo>
                    <a:pt x="127927" y="221071"/>
                  </a:lnTo>
                  <a:lnTo>
                    <a:pt x="123044" y="241330"/>
                  </a:lnTo>
                  <a:lnTo>
                    <a:pt x="109956" y="258913"/>
                  </a:lnTo>
                  <a:lnTo>
                    <a:pt x="62848" y="295301"/>
                  </a:lnTo>
                  <a:lnTo>
                    <a:pt x="517" y="32492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896373" y="4684260"/>
              <a:ext cx="166623" cy="368499"/>
            </a:xfrm>
            <a:custGeom>
              <a:avLst/>
              <a:gdLst/>
              <a:ahLst/>
              <a:cxnLst/>
              <a:rect l="0" t="0" r="0" b="0"/>
              <a:pathLst>
                <a:path w="166623" h="368499">
                  <a:moveTo>
                    <a:pt x="147400" y="0"/>
                  </a:moveTo>
                  <a:lnTo>
                    <a:pt x="125042" y="0"/>
                  </a:lnTo>
                  <a:lnTo>
                    <a:pt x="107827" y="6239"/>
                  </a:lnTo>
                  <a:lnTo>
                    <a:pt x="63289" y="37087"/>
                  </a:lnTo>
                  <a:lnTo>
                    <a:pt x="25044" y="79364"/>
                  </a:lnTo>
                  <a:lnTo>
                    <a:pt x="16980" y="100393"/>
                  </a:lnTo>
                  <a:lnTo>
                    <a:pt x="14830" y="112553"/>
                  </a:lnTo>
                  <a:lnTo>
                    <a:pt x="18680" y="135421"/>
                  </a:lnTo>
                  <a:lnTo>
                    <a:pt x="22982" y="146433"/>
                  </a:lnTo>
                  <a:lnTo>
                    <a:pt x="37120" y="161788"/>
                  </a:lnTo>
                  <a:lnTo>
                    <a:pt x="67931" y="177009"/>
                  </a:lnTo>
                  <a:lnTo>
                    <a:pt x="120263" y="198222"/>
                  </a:lnTo>
                  <a:lnTo>
                    <a:pt x="156127" y="218090"/>
                  </a:lnTo>
                  <a:lnTo>
                    <a:pt x="162576" y="227281"/>
                  </a:lnTo>
                  <a:lnTo>
                    <a:pt x="166622" y="249973"/>
                  </a:lnTo>
                  <a:lnTo>
                    <a:pt x="161402" y="269417"/>
                  </a:lnTo>
                  <a:lnTo>
                    <a:pt x="150113" y="285857"/>
                  </a:lnTo>
                  <a:lnTo>
                    <a:pt x="101306" y="328555"/>
                  </a:lnTo>
                  <a:lnTo>
                    <a:pt x="41765" y="354034"/>
                  </a:lnTo>
                  <a:lnTo>
                    <a:pt x="0" y="3684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8149058" y="4842188"/>
              <a:ext cx="185151" cy="143056"/>
            </a:xfrm>
            <a:custGeom>
              <a:avLst/>
              <a:gdLst/>
              <a:ahLst/>
              <a:cxnLst/>
              <a:rect l="0" t="0" r="0" b="0"/>
              <a:pathLst>
                <a:path w="185151" h="143056">
                  <a:moveTo>
                    <a:pt x="0" y="0"/>
                  </a:moveTo>
                  <a:lnTo>
                    <a:pt x="17957" y="53875"/>
                  </a:lnTo>
                  <a:lnTo>
                    <a:pt x="40737" y="105447"/>
                  </a:lnTo>
                  <a:lnTo>
                    <a:pt x="60293" y="131329"/>
                  </a:lnTo>
                  <a:lnTo>
                    <a:pt x="80219" y="140257"/>
                  </a:lnTo>
                  <a:lnTo>
                    <a:pt x="103503" y="143055"/>
                  </a:lnTo>
                  <a:lnTo>
                    <a:pt x="125549" y="140399"/>
                  </a:lnTo>
                  <a:lnTo>
                    <a:pt x="143927" y="132199"/>
                  </a:lnTo>
                  <a:lnTo>
                    <a:pt x="174788" y="107871"/>
                  </a:lnTo>
                  <a:lnTo>
                    <a:pt x="182968" y="88107"/>
                  </a:lnTo>
                  <a:lnTo>
                    <a:pt x="185150" y="76285"/>
                  </a:lnTo>
                  <a:lnTo>
                    <a:pt x="181334" y="56911"/>
                  </a:lnTo>
                  <a:lnTo>
                    <a:pt x="177041" y="48469"/>
                  </a:lnTo>
                  <a:lnTo>
                    <a:pt x="162912" y="35970"/>
                  </a:lnTo>
                  <a:lnTo>
                    <a:pt x="125246" y="18413"/>
                  </a:lnTo>
                  <a:lnTo>
                    <a:pt x="88842" y="12864"/>
                  </a:lnTo>
                  <a:lnTo>
                    <a:pt x="68341" y="17805"/>
                  </a:lnTo>
                  <a:lnTo>
                    <a:pt x="59598" y="22399"/>
                  </a:lnTo>
                  <a:lnTo>
                    <a:pt x="46765" y="36861"/>
                  </a:lnTo>
                  <a:lnTo>
                    <a:pt x="41705" y="45631"/>
                  </a:lnTo>
                  <a:lnTo>
                    <a:pt x="39202" y="67853"/>
                  </a:lnTo>
                  <a:lnTo>
                    <a:pt x="42113" y="1052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8443855" y="4709851"/>
              <a:ext cx="410613" cy="300794"/>
            </a:xfrm>
            <a:custGeom>
              <a:avLst/>
              <a:gdLst/>
              <a:ahLst/>
              <a:cxnLst/>
              <a:rect l="0" t="0" r="0" b="0"/>
              <a:pathLst>
                <a:path w="410613" h="300794">
                  <a:moveTo>
                    <a:pt x="0" y="142865"/>
                  </a:moveTo>
                  <a:lnTo>
                    <a:pt x="16788" y="205146"/>
                  </a:lnTo>
                  <a:lnTo>
                    <a:pt x="19159" y="231767"/>
                  </a:lnTo>
                  <a:lnTo>
                    <a:pt x="20962" y="236058"/>
                  </a:lnTo>
                  <a:lnTo>
                    <a:pt x="23334" y="234239"/>
                  </a:lnTo>
                  <a:lnTo>
                    <a:pt x="26084" y="228348"/>
                  </a:lnTo>
                  <a:lnTo>
                    <a:pt x="33981" y="175425"/>
                  </a:lnTo>
                  <a:lnTo>
                    <a:pt x="50619" y="121937"/>
                  </a:lnTo>
                  <a:lnTo>
                    <a:pt x="61882" y="100808"/>
                  </a:lnTo>
                  <a:lnTo>
                    <a:pt x="70500" y="93770"/>
                  </a:lnTo>
                  <a:lnTo>
                    <a:pt x="92555" y="85950"/>
                  </a:lnTo>
                  <a:lnTo>
                    <a:pt x="143671" y="82100"/>
                  </a:lnTo>
                  <a:lnTo>
                    <a:pt x="195016" y="88272"/>
                  </a:lnTo>
                  <a:lnTo>
                    <a:pt x="255202" y="89837"/>
                  </a:lnTo>
                  <a:lnTo>
                    <a:pt x="310980" y="81741"/>
                  </a:lnTo>
                  <a:lnTo>
                    <a:pt x="357006" y="65757"/>
                  </a:lnTo>
                  <a:lnTo>
                    <a:pt x="367855" y="59875"/>
                  </a:lnTo>
                  <a:lnTo>
                    <a:pt x="383030" y="43979"/>
                  </a:lnTo>
                  <a:lnTo>
                    <a:pt x="388714" y="34827"/>
                  </a:lnTo>
                  <a:lnTo>
                    <a:pt x="390165" y="26386"/>
                  </a:lnTo>
                  <a:lnTo>
                    <a:pt x="388791" y="18419"/>
                  </a:lnTo>
                  <a:lnTo>
                    <a:pt x="385536" y="10768"/>
                  </a:lnTo>
                  <a:lnTo>
                    <a:pt x="378686" y="5667"/>
                  </a:lnTo>
                  <a:lnTo>
                    <a:pt x="358598" y="0"/>
                  </a:lnTo>
                  <a:lnTo>
                    <a:pt x="349029" y="828"/>
                  </a:lnTo>
                  <a:lnTo>
                    <a:pt x="332159" y="7988"/>
                  </a:lnTo>
                  <a:lnTo>
                    <a:pt x="319982" y="22088"/>
                  </a:lnTo>
                  <a:lnTo>
                    <a:pt x="302633" y="59737"/>
                  </a:lnTo>
                  <a:lnTo>
                    <a:pt x="297119" y="96138"/>
                  </a:lnTo>
                  <a:lnTo>
                    <a:pt x="303662" y="149190"/>
                  </a:lnTo>
                  <a:lnTo>
                    <a:pt x="319607" y="205483"/>
                  </a:lnTo>
                  <a:lnTo>
                    <a:pt x="335554" y="231869"/>
                  </a:lnTo>
                  <a:lnTo>
                    <a:pt x="382661" y="281944"/>
                  </a:lnTo>
                  <a:lnTo>
                    <a:pt x="410612" y="30079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6066312" y="4039484"/>
            <a:ext cx="808220" cy="473720"/>
            <a:chOff x="6066312" y="4039484"/>
            <a:chExt cx="808220" cy="473720"/>
          </a:xfrm>
        </p:grpSpPr>
        <p:sp>
          <p:nvSpPr>
            <p:cNvPr id="85" name="Freeform 84"/>
            <p:cNvSpPr/>
            <p:nvPr/>
          </p:nvSpPr>
          <p:spPr>
            <a:xfrm>
              <a:off x="6680382" y="4315763"/>
              <a:ext cx="5215" cy="168457"/>
            </a:xfrm>
            <a:custGeom>
              <a:avLst/>
              <a:gdLst/>
              <a:ahLst/>
              <a:cxnLst/>
              <a:rect l="0" t="0" r="0" b="0"/>
              <a:pathLst>
                <a:path w="5215" h="168457">
                  <a:moveTo>
                    <a:pt x="5214" y="0"/>
                  </a:moveTo>
                  <a:lnTo>
                    <a:pt x="5214" y="58617"/>
                  </a:lnTo>
                  <a:lnTo>
                    <a:pt x="0" y="115214"/>
                  </a:lnTo>
                  <a:lnTo>
                    <a:pt x="5214" y="1684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854052" y="4073607"/>
              <a:ext cx="20480" cy="400084"/>
            </a:xfrm>
            <a:custGeom>
              <a:avLst/>
              <a:gdLst/>
              <a:ahLst/>
              <a:cxnLst/>
              <a:rect l="0" t="0" r="0" b="0"/>
              <a:pathLst>
                <a:path w="20480" h="400084">
                  <a:moveTo>
                    <a:pt x="0" y="0"/>
                  </a:moveTo>
                  <a:lnTo>
                    <a:pt x="11179" y="16768"/>
                  </a:lnTo>
                  <a:lnTo>
                    <a:pt x="18130" y="49552"/>
                  </a:lnTo>
                  <a:lnTo>
                    <a:pt x="20479" y="103722"/>
                  </a:lnTo>
                  <a:lnTo>
                    <a:pt x="19716" y="152525"/>
                  </a:lnTo>
                  <a:lnTo>
                    <a:pt x="13771" y="204030"/>
                  </a:lnTo>
                  <a:lnTo>
                    <a:pt x="11489" y="255166"/>
                  </a:lnTo>
                  <a:lnTo>
                    <a:pt x="7598" y="311839"/>
                  </a:lnTo>
                  <a:lnTo>
                    <a:pt x="1501" y="368354"/>
                  </a:lnTo>
                  <a:lnTo>
                    <a:pt x="0" y="40008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6748767" y="4084136"/>
              <a:ext cx="10530" cy="1"/>
            </a:xfrm>
            <a:custGeom>
              <a:avLst/>
              <a:gdLst/>
              <a:ahLst/>
              <a:cxnLst/>
              <a:rect l="0" t="0" r="0" b="0"/>
              <a:pathLst>
                <a:path w="10530" h="1">
                  <a:moveTo>
                    <a:pt x="10529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066312" y="4039484"/>
              <a:ext cx="154083" cy="473720"/>
            </a:xfrm>
            <a:custGeom>
              <a:avLst/>
              <a:gdLst/>
              <a:ahLst/>
              <a:cxnLst/>
              <a:rect l="0" t="0" r="0" b="0"/>
              <a:pathLst>
                <a:path w="154083" h="473720">
                  <a:moveTo>
                    <a:pt x="19160" y="381564"/>
                  </a:moveTo>
                  <a:lnTo>
                    <a:pt x="2371" y="436609"/>
                  </a:lnTo>
                  <a:lnTo>
                    <a:pt x="0" y="461400"/>
                  </a:lnTo>
                  <a:lnTo>
                    <a:pt x="2877" y="468713"/>
                  </a:lnTo>
                  <a:lnTo>
                    <a:pt x="8305" y="472419"/>
                  </a:lnTo>
                  <a:lnTo>
                    <a:pt x="15433" y="473719"/>
                  </a:lnTo>
                  <a:lnTo>
                    <a:pt x="22524" y="471077"/>
                  </a:lnTo>
                  <a:lnTo>
                    <a:pt x="36643" y="458782"/>
                  </a:lnTo>
                  <a:lnTo>
                    <a:pt x="68674" y="403893"/>
                  </a:lnTo>
                  <a:lnTo>
                    <a:pt x="88938" y="348976"/>
                  </a:lnTo>
                  <a:lnTo>
                    <a:pt x="103306" y="296445"/>
                  </a:lnTo>
                  <a:lnTo>
                    <a:pt x="111821" y="241007"/>
                  </a:lnTo>
                  <a:lnTo>
                    <a:pt x="125093" y="179304"/>
                  </a:lnTo>
                  <a:lnTo>
                    <a:pt x="133021" y="124932"/>
                  </a:lnTo>
                  <a:lnTo>
                    <a:pt x="146169" y="63456"/>
                  </a:lnTo>
                  <a:lnTo>
                    <a:pt x="154082" y="9112"/>
                  </a:lnTo>
                  <a:lnTo>
                    <a:pt x="152392" y="2241"/>
                  </a:lnTo>
                  <a:lnTo>
                    <a:pt x="148925" y="0"/>
                  </a:lnTo>
                  <a:lnTo>
                    <a:pt x="144274" y="846"/>
                  </a:lnTo>
                  <a:lnTo>
                    <a:pt x="140004" y="4920"/>
                  </a:lnTo>
                  <a:lnTo>
                    <a:pt x="101401" y="67676"/>
                  </a:lnTo>
                  <a:lnTo>
                    <a:pt x="79412" y="123824"/>
                  </a:lnTo>
                  <a:lnTo>
                    <a:pt x="59267" y="161546"/>
                  </a:lnTo>
                  <a:lnTo>
                    <a:pt x="36840" y="223731"/>
                  </a:lnTo>
                  <a:lnTo>
                    <a:pt x="15662" y="286815"/>
                  </a:lnTo>
                  <a:lnTo>
                    <a:pt x="10020" y="337328"/>
                  </a:lnTo>
                  <a:lnTo>
                    <a:pt x="11382" y="376126"/>
                  </a:lnTo>
                  <a:lnTo>
                    <a:pt x="29688" y="41314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082766" y="4163622"/>
              <a:ext cx="129049" cy="215313"/>
            </a:xfrm>
            <a:custGeom>
              <a:avLst/>
              <a:gdLst/>
              <a:ahLst/>
              <a:cxnLst/>
              <a:rect l="0" t="0" r="0" b="0"/>
              <a:pathLst>
                <a:path w="129049" h="215313">
                  <a:moveTo>
                    <a:pt x="129048" y="46856"/>
                  </a:moveTo>
                  <a:lnTo>
                    <a:pt x="114393" y="2893"/>
                  </a:lnTo>
                  <a:lnTo>
                    <a:pt x="108750" y="0"/>
                  </a:lnTo>
                  <a:lnTo>
                    <a:pt x="101478" y="1580"/>
                  </a:lnTo>
                  <a:lnTo>
                    <a:pt x="93121" y="6144"/>
                  </a:lnTo>
                  <a:lnTo>
                    <a:pt x="48564" y="67496"/>
                  </a:lnTo>
                  <a:lnTo>
                    <a:pt x="8051" y="128834"/>
                  </a:lnTo>
                  <a:lnTo>
                    <a:pt x="2760" y="140112"/>
                  </a:lnTo>
                  <a:lnTo>
                    <a:pt x="402" y="142952"/>
                  </a:lnTo>
                  <a:lnTo>
                    <a:pt x="0" y="140166"/>
                  </a:lnTo>
                  <a:lnTo>
                    <a:pt x="902" y="133629"/>
                  </a:lnTo>
                  <a:lnTo>
                    <a:pt x="30588" y="79585"/>
                  </a:lnTo>
                  <a:lnTo>
                    <a:pt x="42004" y="57893"/>
                  </a:lnTo>
                  <a:lnTo>
                    <a:pt x="82360" y="10398"/>
                  </a:lnTo>
                  <a:lnTo>
                    <a:pt x="86225" y="10852"/>
                  </a:lnTo>
                  <a:lnTo>
                    <a:pt x="87631" y="17005"/>
                  </a:lnTo>
                  <a:lnTo>
                    <a:pt x="78620" y="75377"/>
                  </a:lnTo>
                  <a:lnTo>
                    <a:pt x="62197" y="130680"/>
                  </a:lnTo>
                  <a:lnTo>
                    <a:pt x="50635" y="180354"/>
                  </a:lnTo>
                  <a:lnTo>
                    <a:pt x="52473" y="203284"/>
                  </a:lnTo>
                  <a:lnTo>
                    <a:pt x="56941" y="209633"/>
                  </a:lnTo>
                  <a:lnTo>
                    <a:pt x="63429" y="212696"/>
                  </a:lnTo>
                  <a:lnTo>
                    <a:pt x="86934" y="2153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6319374" y="4136678"/>
              <a:ext cx="187238" cy="365406"/>
            </a:xfrm>
            <a:custGeom>
              <a:avLst/>
              <a:gdLst/>
              <a:ahLst/>
              <a:cxnLst/>
              <a:rect l="0" t="0" r="0" b="0"/>
              <a:pathLst>
                <a:path w="187238" h="365406">
                  <a:moveTo>
                    <a:pt x="187237" y="115914"/>
                  </a:moveTo>
                  <a:lnTo>
                    <a:pt x="164881" y="115914"/>
                  </a:lnTo>
                  <a:lnTo>
                    <a:pt x="134210" y="127092"/>
                  </a:lnTo>
                  <a:lnTo>
                    <a:pt x="71596" y="172309"/>
                  </a:lnTo>
                  <a:lnTo>
                    <a:pt x="33305" y="212782"/>
                  </a:lnTo>
                  <a:lnTo>
                    <a:pt x="5403" y="274027"/>
                  </a:lnTo>
                  <a:lnTo>
                    <a:pt x="0" y="311071"/>
                  </a:lnTo>
                  <a:lnTo>
                    <a:pt x="3988" y="351683"/>
                  </a:lnTo>
                  <a:lnTo>
                    <a:pt x="8919" y="359661"/>
                  </a:lnTo>
                  <a:lnTo>
                    <a:pt x="15716" y="363809"/>
                  </a:lnTo>
                  <a:lnTo>
                    <a:pt x="23757" y="365405"/>
                  </a:lnTo>
                  <a:lnTo>
                    <a:pt x="31457" y="362960"/>
                  </a:lnTo>
                  <a:lnTo>
                    <a:pt x="46253" y="350884"/>
                  </a:lnTo>
                  <a:lnTo>
                    <a:pt x="62146" y="324355"/>
                  </a:lnTo>
                  <a:lnTo>
                    <a:pt x="81655" y="265228"/>
                  </a:lnTo>
                  <a:lnTo>
                    <a:pt x="99461" y="209753"/>
                  </a:lnTo>
                  <a:lnTo>
                    <a:pt x="117042" y="148996"/>
                  </a:lnTo>
                  <a:lnTo>
                    <a:pt x="134595" y="86721"/>
                  </a:lnTo>
                  <a:lnTo>
                    <a:pt x="144907" y="24765"/>
                  </a:lnTo>
                  <a:lnTo>
                    <a:pt x="150097" y="1704"/>
                  </a:lnTo>
                  <a:lnTo>
                    <a:pt x="151948" y="0"/>
                  </a:lnTo>
                  <a:lnTo>
                    <a:pt x="154555" y="25547"/>
                  </a:lnTo>
                  <a:lnTo>
                    <a:pt x="152316" y="86582"/>
                  </a:lnTo>
                  <a:lnTo>
                    <a:pt x="146545" y="149374"/>
                  </a:lnTo>
                  <a:lnTo>
                    <a:pt x="145545" y="198228"/>
                  </a:lnTo>
                  <a:lnTo>
                    <a:pt x="137971" y="258732"/>
                  </a:lnTo>
                  <a:lnTo>
                    <a:pt x="136766" y="299260"/>
                  </a:lnTo>
                  <a:lnTo>
                    <a:pt x="145124" y="3370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559254" y="4284177"/>
              <a:ext cx="1" cy="63172"/>
            </a:xfrm>
            <a:custGeom>
              <a:avLst/>
              <a:gdLst/>
              <a:ahLst/>
              <a:cxnLst/>
              <a:rect l="0" t="0" r="0" b="0"/>
              <a:pathLst>
                <a:path w="1" h="63172">
                  <a:moveTo>
                    <a:pt x="0" y="0"/>
                  </a:moveTo>
                  <a:lnTo>
                    <a:pt x="0" y="631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601368" y="4199949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6701064" y="4126250"/>
              <a:ext cx="5590" cy="84229"/>
            </a:xfrm>
            <a:custGeom>
              <a:avLst/>
              <a:gdLst/>
              <a:ahLst/>
              <a:cxnLst/>
              <a:rect l="0" t="0" r="0" b="0"/>
              <a:pathLst>
                <a:path w="5590" h="84229">
                  <a:moveTo>
                    <a:pt x="5589" y="0"/>
                  </a:moveTo>
                  <a:lnTo>
                    <a:pt x="0" y="16767"/>
                  </a:lnTo>
                  <a:lnTo>
                    <a:pt x="4045" y="66086"/>
                  </a:lnTo>
                  <a:lnTo>
                    <a:pt x="5589" y="842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6696125" y="4147307"/>
              <a:ext cx="94757" cy="10529"/>
            </a:xfrm>
            <a:custGeom>
              <a:avLst/>
              <a:gdLst/>
              <a:ahLst/>
              <a:cxnLst/>
              <a:rect l="0" t="0" r="0" b="0"/>
              <a:pathLst>
                <a:path w="94757" h="10529">
                  <a:moveTo>
                    <a:pt x="0" y="10528"/>
                  </a:moveTo>
                  <a:lnTo>
                    <a:pt x="58617" y="4939"/>
                  </a:lnTo>
                  <a:lnTo>
                    <a:pt x="94756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" name="Freeform 95"/>
          <p:cNvSpPr/>
          <p:nvPr/>
        </p:nvSpPr>
        <p:spPr>
          <a:xfrm>
            <a:off x="8907109" y="4431576"/>
            <a:ext cx="410612" cy="673825"/>
          </a:xfrm>
          <a:custGeom>
            <a:avLst/>
            <a:gdLst/>
            <a:ahLst/>
            <a:cxnLst/>
            <a:rect l="0" t="0" r="0" b="0"/>
            <a:pathLst>
              <a:path w="410612" h="673825">
                <a:moveTo>
                  <a:pt x="410611" y="0"/>
                </a:moveTo>
                <a:lnTo>
                  <a:pt x="394970" y="17981"/>
                </a:lnTo>
                <a:lnTo>
                  <a:pt x="370178" y="69741"/>
                </a:lnTo>
                <a:lnTo>
                  <a:pt x="337504" y="122267"/>
                </a:lnTo>
                <a:lnTo>
                  <a:pt x="311120" y="173891"/>
                </a:lnTo>
                <a:lnTo>
                  <a:pt x="282866" y="222709"/>
                </a:lnTo>
                <a:lnTo>
                  <a:pt x="253057" y="280428"/>
                </a:lnTo>
                <a:lnTo>
                  <a:pt x="220686" y="336406"/>
                </a:lnTo>
                <a:lnTo>
                  <a:pt x="187119" y="389488"/>
                </a:lnTo>
                <a:lnTo>
                  <a:pt x="153437" y="452720"/>
                </a:lnTo>
                <a:lnTo>
                  <a:pt x="112218" y="515896"/>
                </a:lnTo>
                <a:lnTo>
                  <a:pt x="70183" y="571832"/>
                </a:lnTo>
                <a:lnTo>
                  <a:pt x="28076" y="631999"/>
                </a:lnTo>
                <a:lnTo>
                  <a:pt x="0" y="67382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/>
          <p:cNvGrpSpPr/>
          <p:nvPr/>
        </p:nvGrpSpPr>
        <p:grpSpPr>
          <a:xfrm>
            <a:off x="7959544" y="4926416"/>
            <a:ext cx="2106194" cy="747524"/>
            <a:chOff x="7959544" y="4926416"/>
            <a:chExt cx="2106194" cy="747524"/>
          </a:xfrm>
        </p:grpSpPr>
        <p:sp>
          <p:nvSpPr>
            <p:cNvPr id="97" name="Freeform 96"/>
            <p:cNvSpPr/>
            <p:nvPr/>
          </p:nvSpPr>
          <p:spPr>
            <a:xfrm>
              <a:off x="7959544" y="5126457"/>
              <a:ext cx="115814" cy="547483"/>
            </a:xfrm>
            <a:custGeom>
              <a:avLst/>
              <a:gdLst/>
              <a:ahLst/>
              <a:cxnLst/>
              <a:rect l="0" t="0" r="0" b="0"/>
              <a:pathLst>
                <a:path w="115814" h="547483">
                  <a:moveTo>
                    <a:pt x="115813" y="0"/>
                  </a:moveTo>
                  <a:lnTo>
                    <a:pt x="100173" y="26386"/>
                  </a:lnTo>
                  <a:lnTo>
                    <a:pt x="84605" y="78565"/>
                  </a:lnTo>
                  <a:lnTo>
                    <a:pt x="73811" y="130903"/>
                  </a:lnTo>
                  <a:lnTo>
                    <a:pt x="66324" y="190865"/>
                  </a:lnTo>
                  <a:lnTo>
                    <a:pt x="60987" y="243726"/>
                  </a:lnTo>
                  <a:lnTo>
                    <a:pt x="51995" y="290974"/>
                  </a:lnTo>
                  <a:lnTo>
                    <a:pt x="45042" y="349427"/>
                  </a:lnTo>
                  <a:lnTo>
                    <a:pt x="39862" y="401842"/>
                  </a:lnTo>
                  <a:lnTo>
                    <a:pt x="27631" y="456582"/>
                  </a:lnTo>
                  <a:lnTo>
                    <a:pt x="13951" y="510116"/>
                  </a:lnTo>
                  <a:lnTo>
                    <a:pt x="0" y="5474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7959544" y="5092591"/>
              <a:ext cx="202887" cy="265494"/>
            </a:xfrm>
            <a:custGeom>
              <a:avLst/>
              <a:gdLst/>
              <a:ahLst/>
              <a:cxnLst/>
              <a:rect l="0" t="0" r="0" b="0"/>
              <a:pathLst>
                <a:path w="202887" h="265494">
                  <a:moveTo>
                    <a:pt x="0" y="149680"/>
                  </a:moveTo>
                  <a:lnTo>
                    <a:pt x="3120" y="106988"/>
                  </a:lnTo>
                  <a:lnTo>
                    <a:pt x="14573" y="75809"/>
                  </a:lnTo>
                  <a:lnTo>
                    <a:pt x="44993" y="33833"/>
                  </a:lnTo>
                  <a:lnTo>
                    <a:pt x="74552" y="13449"/>
                  </a:lnTo>
                  <a:lnTo>
                    <a:pt x="111127" y="0"/>
                  </a:lnTo>
                  <a:lnTo>
                    <a:pt x="137907" y="1657"/>
                  </a:lnTo>
                  <a:lnTo>
                    <a:pt x="163068" y="10192"/>
                  </a:lnTo>
                  <a:lnTo>
                    <a:pt x="182050" y="21785"/>
                  </a:lnTo>
                  <a:lnTo>
                    <a:pt x="195164" y="37855"/>
                  </a:lnTo>
                  <a:lnTo>
                    <a:pt x="200300" y="47054"/>
                  </a:lnTo>
                  <a:lnTo>
                    <a:pt x="202886" y="72872"/>
                  </a:lnTo>
                  <a:lnTo>
                    <a:pt x="195015" y="125929"/>
                  </a:lnTo>
                  <a:lnTo>
                    <a:pt x="158999" y="189244"/>
                  </a:lnTo>
                  <a:lnTo>
                    <a:pt x="143196" y="209378"/>
                  </a:lnTo>
                  <a:lnTo>
                    <a:pt x="88027" y="252155"/>
                  </a:lnTo>
                  <a:lnTo>
                    <a:pt x="73700" y="26549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8270819" y="5124570"/>
              <a:ext cx="286006" cy="188316"/>
            </a:xfrm>
            <a:custGeom>
              <a:avLst/>
              <a:gdLst/>
              <a:ahLst/>
              <a:cxnLst/>
              <a:rect l="0" t="0" r="0" b="0"/>
              <a:pathLst>
                <a:path w="286006" h="188316">
                  <a:moveTo>
                    <a:pt x="4581" y="44001"/>
                  </a:moveTo>
                  <a:lnTo>
                    <a:pt x="12913" y="81479"/>
                  </a:lnTo>
                  <a:lnTo>
                    <a:pt x="14674" y="138492"/>
                  </a:lnTo>
                  <a:lnTo>
                    <a:pt x="9391" y="183263"/>
                  </a:lnTo>
                  <a:lnTo>
                    <a:pt x="6618" y="188315"/>
                  </a:lnTo>
                  <a:lnTo>
                    <a:pt x="3599" y="187003"/>
                  </a:lnTo>
                  <a:lnTo>
                    <a:pt x="416" y="181450"/>
                  </a:lnTo>
                  <a:lnTo>
                    <a:pt x="0" y="162801"/>
                  </a:lnTo>
                  <a:lnTo>
                    <a:pt x="9462" y="125994"/>
                  </a:lnTo>
                  <a:lnTo>
                    <a:pt x="33621" y="71636"/>
                  </a:lnTo>
                  <a:lnTo>
                    <a:pt x="74855" y="17119"/>
                  </a:lnTo>
                  <a:lnTo>
                    <a:pt x="101442" y="811"/>
                  </a:lnTo>
                  <a:lnTo>
                    <a:pt x="110099" y="0"/>
                  </a:lnTo>
                  <a:lnTo>
                    <a:pt x="125957" y="5338"/>
                  </a:lnTo>
                  <a:lnTo>
                    <a:pt x="131121" y="12377"/>
                  </a:lnTo>
                  <a:lnTo>
                    <a:pt x="136859" y="32675"/>
                  </a:lnTo>
                  <a:lnTo>
                    <a:pt x="133308" y="83835"/>
                  </a:lnTo>
                  <a:lnTo>
                    <a:pt x="134513" y="135881"/>
                  </a:lnTo>
                  <a:lnTo>
                    <a:pt x="140707" y="157367"/>
                  </a:lnTo>
                  <a:lnTo>
                    <a:pt x="151258" y="174714"/>
                  </a:lnTo>
                  <a:lnTo>
                    <a:pt x="159688" y="180276"/>
                  </a:lnTo>
                  <a:lnTo>
                    <a:pt x="181532" y="186456"/>
                  </a:lnTo>
                  <a:lnTo>
                    <a:pt x="191568" y="185764"/>
                  </a:lnTo>
                  <a:lnTo>
                    <a:pt x="218041" y="173613"/>
                  </a:lnTo>
                  <a:lnTo>
                    <a:pt x="237492" y="161658"/>
                  </a:lnTo>
                  <a:lnTo>
                    <a:pt x="262584" y="130595"/>
                  </a:lnTo>
                  <a:lnTo>
                    <a:pt x="279248" y="97345"/>
                  </a:lnTo>
                  <a:lnTo>
                    <a:pt x="286005" y="59676"/>
                  </a:lnTo>
                  <a:lnTo>
                    <a:pt x="282418" y="24469"/>
                  </a:lnTo>
                  <a:lnTo>
                    <a:pt x="277543" y="15772"/>
                  </a:lnTo>
                  <a:lnTo>
                    <a:pt x="262768" y="2989"/>
                  </a:lnTo>
                  <a:lnTo>
                    <a:pt x="255084" y="2622"/>
                  </a:lnTo>
                  <a:lnTo>
                    <a:pt x="247622" y="5887"/>
                  </a:lnTo>
                  <a:lnTo>
                    <a:pt x="233091" y="20042"/>
                  </a:lnTo>
                  <a:lnTo>
                    <a:pt x="204622" y="6505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8658498" y="5045350"/>
              <a:ext cx="132799" cy="312735"/>
            </a:xfrm>
            <a:custGeom>
              <a:avLst/>
              <a:gdLst/>
              <a:ahLst/>
              <a:cxnLst/>
              <a:rect l="0" t="0" r="0" b="0"/>
              <a:pathLst>
                <a:path w="132799" h="312735">
                  <a:moveTo>
                    <a:pt x="132798" y="17936"/>
                  </a:moveTo>
                  <a:lnTo>
                    <a:pt x="121620" y="6758"/>
                  </a:lnTo>
                  <a:lnTo>
                    <a:pt x="103653" y="1269"/>
                  </a:lnTo>
                  <a:lnTo>
                    <a:pt x="81240" y="0"/>
                  </a:lnTo>
                  <a:lnTo>
                    <a:pt x="59580" y="3336"/>
                  </a:lnTo>
                  <a:lnTo>
                    <a:pt x="41375" y="11837"/>
                  </a:lnTo>
                  <a:lnTo>
                    <a:pt x="25485" y="24584"/>
                  </a:lnTo>
                  <a:lnTo>
                    <a:pt x="10623" y="41948"/>
                  </a:lnTo>
                  <a:lnTo>
                    <a:pt x="2459" y="64483"/>
                  </a:lnTo>
                  <a:lnTo>
                    <a:pt x="0" y="88927"/>
                  </a:lnTo>
                  <a:lnTo>
                    <a:pt x="10964" y="149510"/>
                  </a:lnTo>
                  <a:lnTo>
                    <a:pt x="16965" y="203110"/>
                  </a:lnTo>
                  <a:lnTo>
                    <a:pt x="25893" y="265110"/>
                  </a:lnTo>
                  <a:lnTo>
                    <a:pt x="27513" y="31273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8612312" y="5115929"/>
              <a:ext cx="305327" cy="105285"/>
            </a:xfrm>
            <a:custGeom>
              <a:avLst/>
              <a:gdLst/>
              <a:ahLst/>
              <a:cxnLst/>
              <a:rect l="0" t="0" r="0" b="0"/>
              <a:pathLst>
                <a:path w="305327" h="105285">
                  <a:moveTo>
                    <a:pt x="0" y="105284"/>
                  </a:moveTo>
                  <a:lnTo>
                    <a:pt x="53027" y="90630"/>
                  </a:lnTo>
                  <a:lnTo>
                    <a:pt x="110473" y="85492"/>
                  </a:lnTo>
                  <a:lnTo>
                    <a:pt x="164974" y="81358"/>
                  </a:lnTo>
                  <a:lnTo>
                    <a:pt x="221809" y="65133"/>
                  </a:lnTo>
                  <a:lnTo>
                    <a:pt x="268334" y="41115"/>
                  </a:lnTo>
                  <a:lnTo>
                    <a:pt x="290076" y="20761"/>
                  </a:lnTo>
                  <a:lnTo>
                    <a:pt x="305326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8810001" y="5158043"/>
              <a:ext cx="44467" cy="178985"/>
            </a:xfrm>
            <a:custGeom>
              <a:avLst/>
              <a:gdLst/>
              <a:ahLst/>
              <a:cxnLst/>
              <a:rect l="0" t="0" r="0" b="0"/>
              <a:pathLst>
                <a:path w="44467" h="178985">
                  <a:moveTo>
                    <a:pt x="44466" y="0"/>
                  </a:moveTo>
                  <a:lnTo>
                    <a:pt x="15157" y="34897"/>
                  </a:lnTo>
                  <a:lnTo>
                    <a:pt x="557" y="69741"/>
                  </a:lnTo>
                  <a:lnTo>
                    <a:pt x="0" y="109701"/>
                  </a:lnTo>
                  <a:lnTo>
                    <a:pt x="7546" y="131034"/>
                  </a:lnTo>
                  <a:lnTo>
                    <a:pt x="44466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8970280" y="5115929"/>
              <a:ext cx="85025" cy="200042"/>
            </a:xfrm>
            <a:custGeom>
              <a:avLst/>
              <a:gdLst/>
              <a:ahLst/>
              <a:cxnLst/>
              <a:rect l="0" t="0" r="0" b="0"/>
              <a:pathLst>
                <a:path w="85025" h="200042">
                  <a:moveTo>
                    <a:pt x="84228" y="0"/>
                  </a:moveTo>
                  <a:lnTo>
                    <a:pt x="52946" y="9575"/>
                  </a:lnTo>
                  <a:lnTo>
                    <a:pt x="36790" y="20243"/>
                  </a:lnTo>
                  <a:lnTo>
                    <a:pt x="31546" y="28703"/>
                  </a:lnTo>
                  <a:lnTo>
                    <a:pt x="25719" y="50581"/>
                  </a:lnTo>
                  <a:lnTo>
                    <a:pt x="27675" y="60627"/>
                  </a:lnTo>
                  <a:lnTo>
                    <a:pt x="46025" y="85943"/>
                  </a:lnTo>
                  <a:lnTo>
                    <a:pt x="80771" y="122596"/>
                  </a:lnTo>
                  <a:lnTo>
                    <a:pt x="84263" y="132033"/>
                  </a:lnTo>
                  <a:lnTo>
                    <a:pt x="85024" y="154998"/>
                  </a:lnTo>
                  <a:lnTo>
                    <a:pt x="81249" y="164163"/>
                  </a:lnTo>
                  <a:lnTo>
                    <a:pt x="67696" y="177466"/>
                  </a:lnTo>
                  <a:lnTo>
                    <a:pt x="40335" y="191532"/>
                  </a:lnTo>
                  <a:lnTo>
                    <a:pt x="0" y="2000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9191379" y="5115929"/>
              <a:ext cx="21057" cy="10529"/>
            </a:xfrm>
            <a:custGeom>
              <a:avLst/>
              <a:gdLst/>
              <a:ahLst/>
              <a:cxnLst/>
              <a:rect l="0" t="0" r="0" b="0"/>
              <a:pathLst>
                <a:path w="21057" h="10529">
                  <a:moveTo>
                    <a:pt x="21056" y="10528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9117130" y="5147514"/>
              <a:ext cx="101145" cy="221100"/>
            </a:xfrm>
            <a:custGeom>
              <a:avLst/>
              <a:gdLst/>
              <a:ahLst/>
              <a:cxnLst/>
              <a:rect l="0" t="0" r="0" b="0"/>
              <a:pathLst>
                <a:path w="101145" h="221100">
                  <a:moveTo>
                    <a:pt x="21606" y="0"/>
                  </a:moveTo>
                  <a:lnTo>
                    <a:pt x="4838" y="11178"/>
                  </a:lnTo>
                  <a:lnTo>
                    <a:pt x="1068" y="17981"/>
                  </a:lnTo>
                  <a:lnTo>
                    <a:pt x="0" y="34898"/>
                  </a:lnTo>
                  <a:lnTo>
                    <a:pt x="6545" y="50995"/>
                  </a:lnTo>
                  <a:lnTo>
                    <a:pt x="11565" y="58563"/>
                  </a:lnTo>
                  <a:lnTo>
                    <a:pt x="26502" y="70092"/>
                  </a:lnTo>
                  <a:lnTo>
                    <a:pt x="82088" y="97560"/>
                  </a:lnTo>
                  <a:lnTo>
                    <a:pt x="90003" y="103644"/>
                  </a:lnTo>
                  <a:lnTo>
                    <a:pt x="98798" y="122883"/>
                  </a:lnTo>
                  <a:lnTo>
                    <a:pt x="101144" y="134565"/>
                  </a:lnTo>
                  <a:lnTo>
                    <a:pt x="100367" y="144692"/>
                  </a:lnTo>
                  <a:lnTo>
                    <a:pt x="93266" y="162184"/>
                  </a:lnTo>
                  <a:lnTo>
                    <a:pt x="76114" y="185185"/>
                  </a:lnTo>
                  <a:lnTo>
                    <a:pt x="34114" y="209538"/>
                  </a:lnTo>
                  <a:lnTo>
                    <a:pt x="11078" y="2210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9286135" y="5164792"/>
              <a:ext cx="97820" cy="139079"/>
            </a:xfrm>
            <a:custGeom>
              <a:avLst/>
              <a:gdLst/>
              <a:ahLst/>
              <a:cxnLst/>
              <a:rect l="0" t="0" r="0" b="0"/>
              <a:pathLst>
                <a:path w="97820" h="139079">
                  <a:moveTo>
                    <a:pt x="0" y="45893"/>
                  </a:moveTo>
                  <a:lnTo>
                    <a:pt x="17958" y="107004"/>
                  </a:lnTo>
                  <a:lnTo>
                    <a:pt x="24749" y="129205"/>
                  </a:lnTo>
                  <a:lnTo>
                    <a:pt x="31707" y="135360"/>
                  </a:lnTo>
                  <a:lnTo>
                    <a:pt x="41026" y="138293"/>
                  </a:lnTo>
                  <a:lnTo>
                    <a:pt x="51917" y="139078"/>
                  </a:lnTo>
                  <a:lnTo>
                    <a:pt x="61518" y="136093"/>
                  </a:lnTo>
                  <a:lnTo>
                    <a:pt x="78424" y="123416"/>
                  </a:lnTo>
                  <a:lnTo>
                    <a:pt x="95506" y="90960"/>
                  </a:lnTo>
                  <a:lnTo>
                    <a:pt x="97819" y="65143"/>
                  </a:lnTo>
                  <a:lnTo>
                    <a:pt x="89772" y="16030"/>
                  </a:lnTo>
                  <a:lnTo>
                    <a:pt x="83245" y="8437"/>
                  </a:lnTo>
                  <a:lnTo>
                    <a:pt x="63514" y="0"/>
                  </a:lnTo>
                  <a:lnTo>
                    <a:pt x="54041" y="1260"/>
                  </a:lnTo>
                  <a:lnTo>
                    <a:pt x="37277" y="12018"/>
                  </a:lnTo>
                  <a:lnTo>
                    <a:pt x="10529" y="4589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9475648" y="5095329"/>
              <a:ext cx="211225" cy="222909"/>
            </a:xfrm>
            <a:custGeom>
              <a:avLst/>
              <a:gdLst/>
              <a:ahLst/>
              <a:cxnLst/>
              <a:rect l="0" t="0" r="0" b="0"/>
              <a:pathLst>
                <a:path w="211225" h="222909">
                  <a:moveTo>
                    <a:pt x="0" y="83771"/>
                  </a:moveTo>
                  <a:lnTo>
                    <a:pt x="14654" y="142387"/>
                  </a:lnTo>
                  <a:lnTo>
                    <a:pt x="18622" y="195391"/>
                  </a:lnTo>
                  <a:lnTo>
                    <a:pt x="14905" y="218778"/>
                  </a:lnTo>
                  <a:lnTo>
                    <a:pt x="12277" y="222908"/>
                  </a:lnTo>
                  <a:lnTo>
                    <a:pt x="9354" y="222153"/>
                  </a:lnTo>
                  <a:lnTo>
                    <a:pt x="6236" y="218139"/>
                  </a:lnTo>
                  <a:lnTo>
                    <a:pt x="1848" y="184545"/>
                  </a:lnTo>
                  <a:lnTo>
                    <a:pt x="11696" y="126677"/>
                  </a:lnTo>
                  <a:lnTo>
                    <a:pt x="19236" y="106350"/>
                  </a:lnTo>
                  <a:lnTo>
                    <a:pt x="37805" y="81752"/>
                  </a:lnTo>
                  <a:lnTo>
                    <a:pt x="55407" y="66886"/>
                  </a:lnTo>
                  <a:lnTo>
                    <a:pt x="78048" y="58719"/>
                  </a:lnTo>
                  <a:lnTo>
                    <a:pt x="130711" y="53476"/>
                  </a:lnTo>
                  <a:lnTo>
                    <a:pt x="166631" y="46978"/>
                  </a:lnTo>
                  <a:lnTo>
                    <a:pt x="193911" y="32055"/>
                  </a:lnTo>
                  <a:lnTo>
                    <a:pt x="206286" y="16333"/>
                  </a:lnTo>
                  <a:lnTo>
                    <a:pt x="211224" y="7226"/>
                  </a:lnTo>
                  <a:lnTo>
                    <a:pt x="208666" y="2325"/>
                  </a:lnTo>
                  <a:lnTo>
                    <a:pt x="201112" y="228"/>
                  </a:lnTo>
                  <a:lnTo>
                    <a:pt x="190227" y="0"/>
                  </a:lnTo>
                  <a:lnTo>
                    <a:pt x="171893" y="5985"/>
                  </a:lnTo>
                  <a:lnTo>
                    <a:pt x="163728" y="10857"/>
                  </a:lnTo>
                  <a:lnTo>
                    <a:pt x="141059" y="40070"/>
                  </a:lnTo>
                  <a:lnTo>
                    <a:pt x="125113" y="78361"/>
                  </a:lnTo>
                  <a:lnTo>
                    <a:pt x="118569" y="119343"/>
                  </a:lnTo>
                  <a:lnTo>
                    <a:pt x="122220" y="155532"/>
                  </a:lnTo>
                  <a:lnTo>
                    <a:pt x="130749" y="174546"/>
                  </a:lnTo>
                  <a:lnTo>
                    <a:pt x="136299" y="182892"/>
                  </a:lnTo>
                  <a:lnTo>
                    <a:pt x="151824" y="195285"/>
                  </a:lnTo>
                  <a:lnTo>
                    <a:pt x="178984" y="2101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9865202" y="5021172"/>
              <a:ext cx="10530" cy="1"/>
            </a:xfrm>
            <a:custGeom>
              <a:avLst/>
              <a:gdLst/>
              <a:ahLst/>
              <a:cxnLst/>
              <a:rect l="0" t="0" r="0" b="0"/>
              <a:pathLst>
                <a:path w="10530" h="1">
                  <a:moveTo>
                    <a:pt x="10529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9812560" y="5063286"/>
              <a:ext cx="83091" cy="157928"/>
            </a:xfrm>
            <a:custGeom>
              <a:avLst/>
              <a:gdLst/>
              <a:ahLst/>
              <a:cxnLst/>
              <a:rect l="0" t="0" r="0" b="0"/>
              <a:pathLst>
                <a:path w="83091" h="157928">
                  <a:moveTo>
                    <a:pt x="0" y="0"/>
                  </a:moveTo>
                  <a:lnTo>
                    <a:pt x="0" y="22357"/>
                  </a:lnTo>
                  <a:lnTo>
                    <a:pt x="3510" y="31282"/>
                  </a:lnTo>
                  <a:lnTo>
                    <a:pt x="16768" y="47438"/>
                  </a:lnTo>
                  <a:lnTo>
                    <a:pt x="43963" y="64099"/>
                  </a:lnTo>
                  <a:lnTo>
                    <a:pt x="74247" y="76444"/>
                  </a:lnTo>
                  <a:lnTo>
                    <a:pt x="79914" y="82548"/>
                  </a:lnTo>
                  <a:lnTo>
                    <a:pt x="82522" y="90127"/>
                  </a:lnTo>
                  <a:lnTo>
                    <a:pt x="83090" y="98690"/>
                  </a:lnTo>
                  <a:lnTo>
                    <a:pt x="79960" y="106737"/>
                  </a:lnTo>
                  <a:lnTo>
                    <a:pt x="67123" y="121918"/>
                  </a:lnTo>
                  <a:lnTo>
                    <a:pt x="23311" y="146354"/>
                  </a:lnTo>
                  <a:lnTo>
                    <a:pt x="0" y="1579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10054716" y="4926416"/>
              <a:ext cx="10529" cy="10529"/>
            </a:xfrm>
            <a:custGeom>
              <a:avLst/>
              <a:gdLst/>
              <a:ahLst/>
              <a:cxnLst/>
              <a:rect l="0" t="0" r="0" b="0"/>
              <a:pathLst>
                <a:path w="10529" h="10529">
                  <a:moveTo>
                    <a:pt x="10528" y="0"/>
                  </a:moveTo>
                  <a:lnTo>
                    <a:pt x="0" y="105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10007012" y="4968530"/>
              <a:ext cx="58726" cy="147400"/>
            </a:xfrm>
            <a:custGeom>
              <a:avLst/>
              <a:gdLst/>
              <a:ahLst/>
              <a:cxnLst/>
              <a:rect l="0" t="0" r="0" b="0"/>
              <a:pathLst>
                <a:path w="58726" h="147400">
                  <a:moveTo>
                    <a:pt x="5589" y="0"/>
                  </a:moveTo>
                  <a:lnTo>
                    <a:pt x="0" y="16767"/>
                  </a:lnTo>
                  <a:lnTo>
                    <a:pt x="693" y="24046"/>
                  </a:lnTo>
                  <a:lnTo>
                    <a:pt x="7703" y="38373"/>
                  </a:lnTo>
                  <a:lnTo>
                    <a:pt x="53753" y="80698"/>
                  </a:lnTo>
                  <a:lnTo>
                    <a:pt x="57586" y="88893"/>
                  </a:lnTo>
                  <a:lnTo>
                    <a:pt x="58725" y="107358"/>
                  </a:lnTo>
                  <a:lnTo>
                    <a:pt x="52212" y="124144"/>
                  </a:lnTo>
                  <a:lnTo>
                    <a:pt x="37175" y="1473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6572623" y="5147514"/>
            <a:ext cx="2766155" cy="863338"/>
            <a:chOff x="6572623" y="5147514"/>
            <a:chExt cx="2766155" cy="863338"/>
          </a:xfrm>
        </p:grpSpPr>
        <p:sp>
          <p:nvSpPr>
            <p:cNvPr id="113" name="Freeform 112"/>
            <p:cNvSpPr/>
            <p:nvPr/>
          </p:nvSpPr>
          <p:spPr>
            <a:xfrm>
              <a:off x="6572623" y="5194281"/>
              <a:ext cx="233752" cy="395431"/>
            </a:xfrm>
            <a:custGeom>
              <a:avLst/>
              <a:gdLst/>
              <a:ahLst/>
              <a:cxnLst/>
              <a:rect l="0" t="0" r="0" b="0"/>
              <a:pathLst>
                <a:path w="233752" h="395431">
                  <a:moveTo>
                    <a:pt x="207730" y="111161"/>
                  </a:moveTo>
                  <a:lnTo>
                    <a:pt x="196551" y="99982"/>
                  </a:lnTo>
                  <a:lnTo>
                    <a:pt x="188579" y="97859"/>
                  </a:lnTo>
                  <a:lnTo>
                    <a:pt x="156172" y="100461"/>
                  </a:lnTo>
                  <a:lnTo>
                    <a:pt x="123823" y="109810"/>
                  </a:lnTo>
                  <a:lnTo>
                    <a:pt x="84571" y="133337"/>
                  </a:lnTo>
                  <a:lnTo>
                    <a:pt x="23376" y="187006"/>
                  </a:lnTo>
                  <a:lnTo>
                    <a:pt x="6747" y="217081"/>
                  </a:lnTo>
                  <a:lnTo>
                    <a:pt x="0" y="259398"/>
                  </a:lnTo>
                  <a:lnTo>
                    <a:pt x="4661" y="282719"/>
                  </a:lnTo>
                  <a:lnTo>
                    <a:pt x="15701" y="300882"/>
                  </a:lnTo>
                  <a:lnTo>
                    <a:pt x="32306" y="316754"/>
                  </a:lnTo>
                  <a:lnTo>
                    <a:pt x="41648" y="320753"/>
                  </a:lnTo>
                  <a:lnTo>
                    <a:pt x="61386" y="322076"/>
                  </a:lnTo>
                  <a:lnTo>
                    <a:pt x="97818" y="316243"/>
                  </a:lnTo>
                  <a:lnTo>
                    <a:pt x="127070" y="301517"/>
                  </a:lnTo>
                  <a:lnTo>
                    <a:pt x="165161" y="257284"/>
                  </a:lnTo>
                  <a:lnTo>
                    <a:pt x="183419" y="223477"/>
                  </a:lnTo>
                  <a:lnTo>
                    <a:pt x="200068" y="170131"/>
                  </a:lnTo>
                  <a:lnTo>
                    <a:pt x="213452" y="114534"/>
                  </a:lnTo>
                  <a:lnTo>
                    <a:pt x="220428" y="61611"/>
                  </a:lnTo>
                  <a:lnTo>
                    <a:pt x="233751" y="0"/>
                  </a:lnTo>
                  <a:lnTo>
                    <a:pt x="233266" y="789"/>
                  </a:lnTo>
                  <a:lnTo>
                    <a:pt x="222141" y="62441"/>
                  </a:lnTo>
                  <a:lnTo>
                    <a:pt x="219024" y="124197"/>
                  </a:lnTo>
                  <a:lnTo>
                    <a:pt x="212820" y="181196"/>
                  </a:lnTo>
                  <a:lnTo>
                    <a:pt x="208736" y="241891"/>
                  </a:lnTo>
                  <a:lnTo>
                    <a:pt x="207928" y="300154"/>
                  </a:lnTo>
                  <a:lnTo>
                    <a:pt x="207769" y="362312"/>
                  </a:lnTo>
                  <a:lnTo>
                    <a:pt x="207730" y="3954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6938280" y="5326499"/>
              <a:ext cx="10529" cy="178985"/>
            </a:xfrm>
            <a:custGeom>
              <a:avLst/>
              <a:gdLst/>
              <a:ahLst/>
              <a:cxnLst/>
              <a:rect l="0" t="0" r="0" b="0"/>
              <a:pathLst>
                <a:path w="10529" h="178985">
                  <a:moveTo>
                    <a:pt x="10528" y="0"/>
                  </a:moveTo>
                  <a:lnTo>
                    <a:pt x="3293" y="27556"/>
                  </a:lnTo>
                  <a:lnTo>
                    <a:pt x="651" y="83778"/>
                  </a:lnTo>
                  <a:lnTo>
                    <a:pt x="129" y="145880"/>
                  </a:lnTo>
                  <a:lnTo>
                    <a:pt x="0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6938280" y="5221213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7138322" y="5305442"/>
              <a:ext cx="31586" cy="242156"/>
            </a:xfrm>
            <a:custGeom>
              <a:avLst/>
              <a:gdLst/>
              <a:ahLst/>
              <a:cxnLst/>
              <a:rect l="0" t="0" r="0" b="0"/>
              <a:pathLst>
                <a:path w="31586" h="242156">
                  <a:moveTo>
                    <a:pt x="31585" y="0"/>
                  </a:moveTo>
                  <a:lnTo>
                    <a:pt x="24349" y="27555"/>
                  </a:lnTo>
                  <a:lnTo>
                    <a:pt x="18587" y="80659"/>
                  </a:lnTo>
                  <a:lnTo>
                    <a:pt x="10419" y="143636"/>
                  </a:lnTo>
                  <a:lnTo>
                    <a:pt x="1603" y="205135"/>
                  </a:lnTo>
                  <a:lnTo>
                    <a:pt x="0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7085679" y="5379141"/>
              <a:ext cx="210571" cy="21058"/>
            </a:xfrm>
            <a:custGeom>
              <a:avLst/>
              <a:gdLst/>
              <a:ahLst/>
              <a:cxnLst/>
              <a:rect l="0" t="0" r="0" b="0"/>
              <a:pathLst>
                <a:path w="210571" h="21058">
                  <a:moveTo>
                    <a:pt x="0" y="21057"/>
                  </a:moveTo>
                  <a:lnTo>
                    <a:pt x="56215" y="4269"/>
                  </a:lnTo>
                  <a:lnTo>
                    <a:pt x="111666" y="3963"/>
                  </a:lnTo>
                  <a:lnTo>
                    <a:pt x="135028" y="6440"/>
                  </a:lnTo>
                  <a:lnTo>
                    <a:pt x="178620" y="1619"/>
                  </a:lnTo>
                  <a:lnTo>
                    <a:pt x="21057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7436506" y="5147514"/>
              <a:ext cx="28200" cy="389556"/>
            </a:xfrm>
            <a:custGeom>
              <a:avLst/>
              <a:gdLst/>
              <a:ahLst/>
              <a:cxnLst/>
              <a:rect l="0" t="0" r="0" b="0"/>
              <a:pathLst>
                <a:path w="28200" h="389556">
                  <a:moveTo>
                    <a:pt x="28199" y="0"/>
                  </a:moveTo>
                  <a:lnTo>
                    <a:pt x="20964" y="27556"/>
                  </a:lnTo>
                  <a:lnTo>
                    <a:pt x="15202" y="83779"/>
                  </a:lnTo>
                  <a:lnTo>
                    <a:pt x="8734" y="145880"/>
                  </a:lnTo>
                  <a:lnTo>
                    <a:pt x="7614" y="197122"/>
                  </a:lnTo>
                  <a:lnTo>
                    <a:pt x="0" y="251198"/>
                  </a:lnTo>
                  <a:lnTo>
                    <a:pt x="401" y="308846"/>
                  </a:lnTo>
                  <a:lnTo>
                    <a:pt x="5145" y="352772"/>
                  </a:lnTo>
                  <a:lnTo>
                    <a:pt x="7142" y="3895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7514052" y="5343643"/>
              <a:ext cx="150695" cy="298712"/>
            </a:xfrm>
            <a:custGeom>
              <a:avLst/>
              <a:gdLst/>
              <a:ahLst/>
              <a:cxnLst/>
              <a:rect l="0" t="0" r="0" b="0"/>
              <a:pathLst>
                <a:path w="150695" h="298712">
                  <a:moveTo>
                    <a:pt x="129637" y="24970"/>
                  </a:moveTo>
                  <a:lnTo>
                    <a:pt x="111656" y="9329"/>
                  </a:lnTo>
                  <a:lnTo>
                    <a:pt x="94739" y="1251"/>
                  </a:lnTo>
                  <a:lnTo>
                    <a:pt x="75523" y="0"/>
                  </a:lnTo>
                  <a:lnTo>
                    <a:pt x="56453" y="4514"/>
                  </a:lnTo>
                  <a:lnTo>
                    <a:pt x="40179" y="14318"/>
                  </a:lnTo>
                  <a:lnTo>
                    <a:pt x="17863" y="38581"/>
                  </a:lnTo>
                  <a:lnTo>
                    <a:pt x="2023" y="73586"/>
                  </a:lnTo>
                  <a:lnTo>
                    <a:pt x="0" y="99999"/>
                  </a:lnTo>
                  <a:lnTo>
                    <a:pt x="1099" y="113594"/>
                  </a:lnTo>
                  <a:lnTo>
                    <a:pt x="5340" y="123827"/>
                  </a:lnTo>
                  <a:lnTo>
                    <a:pt x="19412" y="138316"/>
                  </a:lnTo>
                  <a:lnTo>
                    <a:pt x="26908" y="140308"/>
                  </a:lnTo>
                  <a:lnTo>
                    <a:pt x="34245" y="139297"/>
                  </a:lnTo>
                  <a:lnTo>
                    <a:pt x="48636" y="131934"/>
                  </a:lnTo>
                  <a:lnTo>
                    <a:pt x="69892" y="113465"/>
                  </a:lnTo>
                  <a:lnTo>
                    <a:pt x="94915" y="76375"/>
                  </a:lnTo>
                  <a:lnTo>
                    <a:pt x="118833" y="14332"/>
                  </a:lnTo>
                  <a:lnTo>
                    <a:pt x="122435" y="3840"/>
                  </a:lnTo>
                  <a:lnTo>
                    <a:pt x="124835" y="2695"/>
                  </a:lnTo>
                  <a:lnTo>
                    <a:pt x="127503" y="17019"/>
                  </a:lnTo>
                  <a:lnTo>
                    <a:pt x="129356" y="78876"/>
                  </a:lnTo>
                  <a:lnTo>
                    <a:pt x="129581" y="134014"/>
                  </a:lnTo>
                  <a:lnTo>
                    <a:pt x="130796" y="197201"/>
                  </a:lnTo>
                  <a:lnTo>
                    <a:pt x="141088" y="255956"/>
                  </a:lnTo>
                  <a:lnTo>
                    <a:pt x="150694" y="2987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8132090" y="5546743"/>
              <a:ext cx="282216" cy="432524"/>
            </a:xfrm>
            <a:custGeom>
              <a:avLst/>
              <a:gdLst/>
              <a:ahLst/>
              <a:cxnLst/>
              <a:rect l="0" t="0" r="0" b="0"/>
              <a:pathLst>
                <a:path w="282216" h="432524">
                  <a:moveTo>
                    <a:pt x="217009" y="137724"/>
                  </a:moveTo>
                  <a:lnTo>
                    <a:pt x="200241" y="132135"/>
                  </a:lnTo>
                  <a:lnTo>
                    <a:pt x="182650" y="132511"/>
                  </a:lnTo>
                  <a:lnTo>
                    <a:pt x="149896" y="142419"/>
                  </a:lnTo>
                  <a:lnTo>
                    <a:pt x="96908" y="166728"/>
                  </a:lnTo>
                  <a:lnTo>
                    <a:pt x="66520" y="192721"/>
                  </a:lnTo>
                  <a:lnTo>
                    <a:pt x="28013" y="251652"/>
                  </a:lnTo>
                  <a:lnTo>
                    <a:pt x="9711" y="287685"/>
                  </a:lnTo>
                  <a:lnTo>
                    <a:pt x="0" y="327996"/>
                  </a:lnTo>
                  <a:lnTo>
                    <a:pt x="242" y="366457"/>
                  </a:lnTo>
                  <a:lnTo>
                    <a:pt x="6024" y="387952"/>
                  </a:lnTo>
                  <a:lnTo>
                    <a:pt x="16393" y="405305"/>
                  </a:lnTo>
                  <a:lnTo>
                    <a:pt x="24773" y="410867"/>
                  </a:lnTo>
                  <a:lnTo>
                    <a:pt x="46563" y="417049"/>
                  </a:lnTo>
                  <a:lnTo>
                    <a:pt x="56585" y="416357"/>
                  </a:lnTo>
                  <a:lnTo>
                    <a:pt x="73959" y="409350"/>
                  </a:lnTo>
                  <a:lnTo>
                    <a:pt x="127574" y="363302"/>
                  </a:lnTo>
                  <a:lnTo>
                    <a:pt x="164143" y="301340"/>
                  </a:lnTo>
                  <a:lnTo>
                    <a:pt x="198262" y="241853"/>
                  </a:lnTo>
                  <a:lnTo>
                    <a:pt x="219898" y="179036"/>
                  </a:lnTo>
                  <a:lnTo>
                    <a:pt x="236453" y="129428"/>
                  </a:lnTo>
                  <a:lnTo>
                    <a:pt x="254601" y="68669"/>
                  </a:lnTo>
                  <a:lnTo>
                    <a:pt x="272571" y="14726"/>
                  </a:lnTo>
                  <a:lnTo>
                    <a:pt x="278617" y="3083"/>
                  </a:lnTo>
                  <a:lnTo>
                    <a:pt x="281477" y="0"/>
                  </a:lnTo>
                  <a:lnTo>
                    <a:pt x="282215" y="2624"/>
                  </a:lnTo>
                  <a:lnTo>
                    <a:pt x="273212" y="54163"/>
                  </a:lnTo>
                  <a:lnTo>
                    <a:pt x="267235" y="111946"/>
                  </a:lnTo>
                  <a:lnTo>
                    <a:pt x="255136" y="169027"/>
                  </a:lnTo>
                  <a:lnTo>
                    <a:pt x="250533" y="224988"/>
                  </a:lnTo>
                  <a:lnTo>
                    <a:pt x="243579" y="286023"/>
                  </a:lnTo>
                  <a:lnTo>
                    <a:pt x="239700" y="342972"/>
                  </a:lnTo>
                  <a:lnTo>
                    <a:pt x="244140" y="396890"/>
                  </a:lnTo>
                  <a:lnTo>
                    <a:pt x="248595" y="43252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8507026" y="5705645"/>
              <a:ext cx="168457" cy="276883"/>
            </a:xfrm>
            <a:custGeom>
              <a:avLst/>
              <a:gdLst/>
              <a:ahLst/>
              <a:cxnLst/>
              <a:rect l="0" t="0" r="0" b="0"/>
              <a:pathLst>
                <a:path w="168457" h="276883">
                  <a:moveTo>
                    <a:pt x="0" y="147278"/>
                  </a:moveTo>
                  <a:lnTo>
                    <a:pt x="61111" y="128150"/>
                  </a:lnTo>
                  <a:lnTo>
                    <a:pt x="92977" y="109505"/>
                  </a:lnTo>
                  <a:lnTo>
                    <a:pt x="132664" y="67825"/>
                  </a:lnTo>
                  <a:lnTo>
                    <a:pt x="140851" y="46845"/>
                  </a:lnTo>
                  <a:lnTo>
                    <a:pt x="143034" y="34699"/>
                  </a:lnTo>
                  <a:lnTo>
                    <a:pt x="139220" y="14965"/>
                  </a:lnTo>
                  <a:lnTo>
                    <a:pt x="134927" y="6427"/>
                  </a:lnTo>
                  <a:lnTo>
                    <a:pt x="128556" y="1905"/>
                  </a:lnTo>
                  <a:lnTo>
                    <a:pt x="120799" y="60"/>
                  </a:lnTo>
                  <a:lnTo>
                    <a:pt x="112118" y="0"/>
                  </a:lnTo>
                  <a:lnTo>
                    <a:pt x="93115" y="9291"/>
                  </a:lnTo>
                  <a:lnTo>
                    <a:pt x="50304" y="46526"/>
                  </a:lnTo>
                  <a:lnTo>
                    <a:pt x="24408" y="85003"/>
                  </a:lnTo>
                  <a:lnTo>
                    <a:pt x="7681" y="131987"/>
                  </a:lnTo>
                  <a:lnTo>
                    <a:pt x="2687" y="185159"/>
                  </a:lnTo>
                  <a:lnTo>
                    <a:pt x="6264" y="208568"/>
                  </a:lnTo>
                  <a:lnTo>
                    <a:pt x="14872" y="227551"/>
                  </a:lnTo>
                  <a:lnTo>
                    <a:pt x="39462" y="258801"/>
                  </a:lnTo>
                  <a:lnTo>
                    <a:pt x="71095" y="274819"/>
                  </a:lnTo>
                  <a:lnTo>
                    <a:pt x="93599" y="276882"/>
                  </a:lnTo>
                  <a:lnTo>
                    <a:pt x="116469" y="272731"/>
                  </a:lnTo>
                  <a:lnTo>
                    <a:pt x="168456" y="25256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8838519" y="5526540"/>
              <a:ext cx="37005" cy="484312"/>
            </a:xfrm>
            <a:custGeom>
              <a:avLst/>
              <a:gdLst/>
              <a:ahLst/>
              <a:cxnLst/>
              <a:rect l="0" t="0" r="0" b="0"/>
              <a:pathLst>
                <a:path w="37005" h="484312">
                  <a:moveTo>
                    <a:pt x="37004" y="0"/>
                  </a:moveTo>
                  <a:lnTo>
                    <a:pt x="31416" y="58617"/>
                  </a:lnTo>
                  <a:lnTo>
                    <a:pt x="27940" y="110175"/>
                  </a:lnTo>
                  <a:lnTo>
                    <a:pt x="21321" y="164315"/>
                  </a:lnTo>
                  <a:lnTo>
                    <a:pt x="11950" y="222991"/>
                  </a:lnTo>
                  <a:lnTo>
                    <a:pt x="7354" y="284830"/>
                  </a:lnTo>
                  <a:lnTo>
                    <a:pt x="5992" y="342018"/>
                  </a:lnTo>
                  <a:lnTo>
                    <a:pt x="0" y="396007"/>
                  </a:lnTo>
                  <a:lnTo>
                    <a:pt x="3136" y="454737"/>
                  </a:lnTo>
                  <a:lnTo>
                    <a:pt x="5419" y="4843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8960671" y="5547597"/>
              <a:ext cx="62253" cy="431670"/>
            </a:xfrm>
            <a:custGeom>
              <a:avLst/>
              <a:gdLst/>
              <a:ahLst/>
              <a:cxnLst/>
              <a:rect l="0" t="0" r="0" b="0"/>
              <a:pathLst>
                <a:path w="62253" h="431670">
                  <a:moveTo>
                    <a:pt x="62252" y="0"/>
                  </a:moveTo>
                  <a:lnTo>
                    <a:pt x="45462" y="56214"/>
                  </a:lnTo>
                  <a:lnTo>
                    <a:pt x="38918" y="117906"/>
                  </a:lnTo>
                  <a:lnTo>
                    <a:pt x="26707" y="175239"/>
                  </a:lnTo>
                  <a:lnTo>
                    <a:pt x="13030" y="237169"/>
                  </a:lnTo>
                  <a:lnTo>
                    <a:pt x="3734" y="287212"/>
                  </a:lnTo>
                  <a:lnTo>
                    <a:pt x="0" y="346635"/>
                  </a:lnTo>
                  <a:lnTo>
                    <a:pt x="1828" y="373988"/>
                  </a:lnTo>
                  <a:lnTo>
                    <a:pt x="18948" y="413906"/>
                  </a:lnTo>
                  <a:lnTo>
                    <a:pt x="30666" y="4316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9050491" y="5717743"/>
              <a:ext cx="288287" cy="261524"/>
            </a:xfrm>
            <a:custGeom>
              <a:avLst/>
              <a:gdLst/>
              <a:ahLst/>
              <a:cxnLst/>
              <a:rect l="0" t="0" r="0" b="0"/>
              <a:pathLst>
                <a:path w="288287" h="261524">
                  <a:moveTo>
                    <a:pt x="119831" y="19367"/>
                  </a:moveTo>
                  <a:lnTo>
                    <a:pt x="108652" y="2599"/>
                  </a:lnTo>
                  <a:lnTo>
                    <a:pt x="103020" y="0"/>
                  </a:lnTo>
                  <a:lnTo>
                    <a:pt x="96925" y="606"/>
                  </a:lnTo>
                  <a:lnTo>
                    <a:pt x="83914" y="7520"/>
                  </a:lnTo>
                  <a:lnTo>
                    <a:pt x="42549" y="45604"/>
                  </a:lnTo>
                  <a:lnTo>
                    <a:pt x="17651" y="83561"/>
                  </a:lnTo>
                  <a:lnTo>
                    <a:pt x="1121" y="124854"/>
                  </a:lnTo>
                  <a:lnTo>
                    <a:pt x="0" y="145798"/>
                  </a:lnTo>
                  <a:lnTo>
                    <a:pt x="4571" y="165636"/>
                  </a:lnTo>
                  <a:lnTo>
                    <a:pt x="14401" y="182251"/>
                  </a:lnTo>
                  <a:lnTo>
                    <a:pt x="21468" y="185278"/>
                  </a:lnTo>
                  <a:lnTo>
                    <a:pt x="29690" y="184957"/>
                  </a:lnTo>
                  <a:lnTo>
                    <a:pt x="47013" y="178360"/>
                  </a:lnTo>
                  <a:lnTo>
                    <a:pt x="62510" y="167630"/>
                  </a:lnTo>
                  <a:lnTo>
                    <a:pt x="74078" y="151942"/>
                  </a:lnTo>
                  <a:lnTo>
                    <a:pt x="102021" y="94624"/>
                  </a:lnTo>
                  <a:lnTo>
                    <a:pt x="119086" y="40038"/>
                  </a:lnTo>
                  <a:lnTo>
                    <a:pt x="122844" y="26129"/>
                  </a:lnTo>
                  <a:lnTo>
                    <a:pt x="126519" y="21535"/>
                  </a:lnTo>
                  <a:lnTo>
                    <a:pt x="130139" y="23152"/>
                  </a:lnTo>
                  <a:lnTo>
                    <a:pt x="137280" y="38597"/>
                  </a:lnTo>
                  <a:lnTo>
                    <a:pt x="151397" y="93052"/>
                  </a:lnTo>
                  <a:lnTo>
                    <a:pt x="171039" y="149215"/>
                  </a:lnTo>
                  <a:lnTo>
                    <a:pt x="198620" y="189729"/>
                  </a:lnTo>
                  <a:lnTo>
                    <a:pt x="242888" y="230314"/>
                  </a:lnTo>
                  <a:lnTo>
                    <a:pt x="288286" y="26152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4885223" y="6250167"/>
            <a:ext cx="747524" cy="742492"/>
            <a:chOff x="4885223" y="6250167"/>
            <a:chExt cx="747524" cy="742492"/>
          </a:xfrm>
        </p:grpSpPr>
        <p:sp>
          <p:nvSpPr>
            <p:cNvPr id="126" name="Freeform 125"/>
            <p:cNvSpPr/>
            <p:nvPr/>
          </p:nvSpPr>
          <p:spPr>
            <a:xfrm>
              <a:off x="4885223" y="6452982"/>
              <a:ext cx="84229" cy="21058"/>
            </a:xfrm>
            <a:custGeom>
              <a:avLst/>
              <a:gdLst/>
              <a:ahLst/>
              <a:cxnLst/>
              <a:rect l="0" t="0" r="0" b="0"/>
              <a:pathLst>
                <a:path w="84229" h="21058">
                  <a:moveTo>
                    <a:pt x="0" y="0"/>
                  </a:moveTo>
                  <a:lnTo>
                    <a:pt x="60873" y="18211"/>
                  </a:lnTo>
                  <a:lnTo>
                    <a:pt x="84228" y="2105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5193793" y="6250167"/>
              <a:ext cx="269206" cy="742492"/>
            </a:xfrm>
            <a:custGeom>
              <a:avLst/>
              <a:gdLst/>
              <a:ahLst/>
              <a:cxnLst/>
              <a:rect l="0" t="0" r="0" b="0"/>
              <a:pathLst>
                <a:path w="269206" h="742492">
                  <a:moveTo>
                    <a:pt x="154684" y="13302"/>
                  </a:moveTo>
                  <a:lnTo>
                    <a:pt x="143506" y="2123"/>
                  </a:lnTo>
                  <a:lnTo>
                    <a:pt x="135533" y="0"/>
                  </a:lnTo>
                  <a:lnTo>
                    <a:pt x="114197" y="761"/>
                  </a:lnTo>
                  <a:lnTo>
                    <a:pt x="75878" y="13356"/>
                  </a:lnTo>
                  <a:lnTo>
                    <a:pt x="54928" y="28534"/>
                  </a:lnTo>
                  <a:lnTo>
                    <a:pt x="38988" y="46978"/>
                  </a:lnTo>
                  <a:lnTo>
                    <a:pt x="11421" y="109411"/>
                  </a:lnTo>
                  <a:lnTo>
                    <a:pt x="0" y="161661"/>
                  </a:lnTo>
                  <a:lnTo>
                    <a:pt x="837" y="199980"/>
                  </a:lnTo>
                  <a:lnTo>
                    <a:pt x="11601" y="244369"/>
                  </a:lnTo>
                  <a:lnTo>
                    <a:pt x="24411" y="262618"/>
                  </a:lnTo>
                  <a:lnTo>
                    <a:pt x="32740" y="270760"/>
                  </a:lnTo>
                  <a:lnTo>
                    <a:pt x="54473" y="279807"/>
                  </a:lnTo>
                  <a:lnTo>
                    <a:pt x="66820" y="282219"/>
                  </a:lnTo>
                  <a:lnTo>
                    <a:pt x="89897" y="278659"/>
                  </a:lnTo>
                  <a:lnTo>
                    <a:pt x="133308" y="257311"/>
                  </a:lnTo>
                  <a:lnTo>
                    <a:pt x="182116" y="198577"/>
                  </a:lnTo>
                  <a:lnTo>
                    <a:pt x="215752" y="144862"/>
                  </a:lnTo>
                  <a:lnTo>
                    <a:pt x="219963" y="144292"/>
                  </a:lnTo>
                  <a:lnTo>
                    <a:pt x="222770" y="148592"/>
                  </a:lnTo>
                  <a:lnTo>
                    <a:pt x="236224" y="209840"/>
                  </a:lnTo>
                  <a:lnTo>
                    <a:pt x="241235" y="257539"/>
                  </a:lnTo>
                  <a:lnTo>
                    <a:pt x="247819" y="320469"/>
                  </a:lnTo>
                  <a:lnTo>
                    <a:pt x="257526" y="374234"/>
                  </a:lnTo>
                  <a:lnTo>
                    <a:pt x="266134" y="434800"/>
                  </a:lnTo>
                  <a:lnTo>
                    <a:pt x="269205" y="495379"/>
                  </a:lnTo>
                  <a:lnTo>
                    <a:pt x="268944" y="546345"/>
                  </a:lnTo>
                  <a:lnTo>
                    <a:pt x="261979" y="603688"/>
                  </a:lnTo>
                  <a:lnTo>
                    <a:pt x="251335" y="657075"/>
                  </a:lnTo>
                  <a:lnTo>
                    <a:pt x="233884" y="700709"/>
                  </a:lnTo>
                  <a:lnTo>
                    <a:pt x="220690" y="720849"/>
                  </a:lnTo>
                  <a:lnTo>
                    <a:pt x="203907" y="734480"/>
                  </a:lnTo>
                  <a:lnTo>
                    <a:pt x="194518" y="739752"/>
                  </a:lnTo>
                  <a:lnTo>
                    <a:pt x="168489" y="742491"/>
                  </a:lnTo>
                  <a:lnTo>
                    <a:pt x="153359" y="741583"/>
                  </a:lnTo>
                  <a:lnTo>
                    <a:pt x="127189" y="731216"/>
                  </a:lnTo>
                  <a:lnTo>
                    <a:pt x="105029" y="713740"/>
                  </a:lnTo>
                  <a:lnTo>
                    <a:pt x="80570" y="677594"/>
                  </a:lnTo>
                  <a:lnTo>
                    <a:pt x="57288" y="615175"/>
                  </a:lnTo>
                  <a:lnTo>
                    <a:pt x="57326" y="571181"/>
                  </a:lnTo>
                  <a:lnTo>
                    <a:pt x="68989" y="518384"/>
                  </a:lnTo>
                  <a:lnTo>
                    <a:pt x="86139" y="470882"/>
                  </a:lnTo>
                  <a:lnTo>
                    <a:pt x="112895" y="411788"/>
                  </a:lnTo>
                  <a:lnTo>
                    <a:pt x="157283" y="353296"/>
                  </a:lnTo>
                  <a:lnTo>
                    <a:pt x="220653" y="294387"/>
                  </a:lnTo>
                  <a:lnTo>
                    <a:pt x="228383" y="2870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5632746" y="6410868"/>
              <a:ext cx="1" cy="10529"/>
            </a:xfrm>
            <a:custGeom>
              <a:avLst/>
              <a:gdLst/>
              <a:ahLst/>
              <a:cxnLst/>
              <a:rect l="0" t="0" r="0" b="0"/>
              <a:pathLst>
                <a:path w="1" h="10529">
                  <a:moveTo>
                    <a:pt x="0" y="10528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871883" y="6084484"/>
            <a:ext cx="1526791" cy="505369"/>
            <a:chOff x="5871883" y="6084484"/>
            <a:chExt cx="1526791" cy="505369"/>
          </a:xfrm>
        </p:grpSpPr>
        <p:sp>
          <p:nvSpPr>
            <p:cNvPr id="130" name="Freeform 129"/>
            <p:cNvSpPr/>
            <p:nvPr/>
          </p:nvSpPr>
          <p:spPr>
            <a:xfrm>
              <a:off x="5871883" y="6263341"/>
              <a:ext cx="199468" cy="294927"/>
            </a:xfrm>
            <a:custGeom>
              <a:avLst/>
              <a:gdLst/>
              <a:ahLst/>
              <a:cxnLst/>
              <a:rect l="0" t="0" r="0" b="0"/>
              <a:pathLst>
                <a:path w="199468" h="294927">
                  <a:moveTo>
                    <a:pt x="13547" y="63299"/>
                  </a:moveTo>
                  <a:lnTo>
                    <a:pt x="2369" y="52121"/>
                  </a:lnTo>
                  <a:lnTo>
                    <a:pt x="246" y="52337"/>
                  </a:lnTo>
                  <a:lnTo>
                    <a:pt x="0" y="55991"/>
                  </a:lnTo>
                  <a:lnTo>
                    <a:pt x="1007" y="61937"/>
                  </a:lnTo>
                  <a:lnTo>
                    <a:pt x="5187" y="67070"/>
                  </a:lnTo>
                  <a:lnTo>
                    <a:pt x="19190" y="75894"/>
                  </a:lnTo>
                  <a:lnTo>
                    <a:pt x="40232" y="77476"/>
                  </a:lnTo>
                  <a:lnTo>
                    <a:pt x="91868" y="68959"/>
                  </a:lnTo>
                  <a:lnTo>
                    <a:pt x="152759" y="49472"/>
                  </a:lnTo>
                  <a:lnTo>
                    <a:pt x="186986" y="30736"/>
                  </a:lnTo>
                  <a:lnTo>
                    <a:pt x="195854" y="24043"/>
                  </a:lnTo>
                  <a:lnTo>
                    <a:pt x="199426" y="17241"/>
                  </a:lnTo>
                  <a:lnTo>
                    <a:pt x="199467" y="10368"/>
                  </a:lnTo>
                  <a:lnTo>
                    <a:pt x="197155" y="3445"/>
                  </a:lnTo>
                  <a:lnTo>
                    <a:pt x="189765" y="0"/>
                  </a:lnTo>
                  <a:lnTo>
                    <a:pt x="153757" y="740"/>
                  </a:lnTo>
                  <a:lnTo>
                    <a:pt x="120992" y="9538"/>
                  </a:lnTo>
                  <a:lnTo>
                    <a:pt x="80974" y="39510"/>
                  </a:lnTo>
                  <a:lnTo>
                    <a:pt x="64981" y="65609"/>
                  </a:lnTo>
                  <a:lnTo>
                    <a:pt x="50267" y="107039"/>
                  </a:lnTo>
                  <a:lnTo>
                    <a:pt x="47824" y="145539"/>
                  </a:lnTo>
                  <a:lnTo>
                    <a:pt x="55159" y="185413"/>
                  </a:lnTo>
                  <a:lnTo>
                    <a:pt x="79006" y="241726"/>
                  </a:lnTo>
                  <a:lnTo>
                    <a:pt x="95984" y="268115"/>
                  </a:lnTo>
                  <a:lnTo>
                    <a:pt x="112187" y="280281"/>
                  </a:lnTo>
                  <a:lnTo>
                    <a:pt x="132257" y="288416"/>
                  </a:lnTo>
                  <a:lnTo>
                    <a:pt x="182003" y="2949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6074943" y="6084484"/>
              <a:ext cx="73701" cy="115815"/>
            </a:xfrm>
            <a:custGeom>
              <a:avLst/>
              <a:gdLst/>
              <a:ahLst/>
              <a:cxnLst/>
              <a:rect l="0" t="0" r="0" b="0"/>
              <a:pathLst>
                <a:path w="73701" h="115815">
                  <a:moveTo>
                    <a:pt x="0" y="0"/>
                  </a:moveTo>
                  <a:lnTo>
                    <a:pt x="37087" y="56215"/>
                  </a:lnTo>
                  <a:lnTo>
                    <a:pt x="73700" y="1158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6443441" y="6284526"/>
              <a:ext cx="230272" cy="305327"/>
            </a:xfrm>
            <a:custGeom>
              <a:avLst/>
              <a:gdLst/>
              <a:ahLst/>
              <a:cxnLst/>
              <a:rect l="0" t="0" r="0" b="0"/>
              <a:pathLst>
                <a:path w="230272" h="305327">
                  <a:moveTo>
                    <a:pt x="0" y="0"/>
                  </a:moveTo>
                  <a:lnTo>
                    <a:pt x="0" y="48931"/>
                  </a:lnTo>
                  <a:lnTo>
                    <a:pt x="0" y="96776"/>
                  </a:lnTo>
                  <a:lnTo>
                    <a:pt x="0" y="147997"/>
                  </a:lnTo>
                  <a:lnTo>
                    <a:pt x="0" y="197099"/>
                  </a:lnTo>
                  <a:lnTo>
                    <a:pt x="1170" y="217451"/>
                  </a:lnTo>
                  <a:lnTo>
                    <a:pt x="3119" y="216327"/>
                  </a:lnTo>
                  <a:lnTo>
                    <a:pt x="21330" y="163994"/>
                  </a:lnTo>
                  <a:lnTo>
                    <a:pt x="34785" y="128140"/>
                  </a:lnTo>
                  <a:lnTo>
                    <a:pt x="60293" y="84583"/>
                  </a:lnTo>
                  <a:lnTo>
                    <a:pt x="77100" y="69568"/>
                  </a:lnTo>
                  <a:lnTo>
                    <a:pt x="86495" y="63926"/>
                  </a:lnTo>
                  <a:lnTo>
                    <a:pt x="93927" y="63674"/>
                  </a:lnTo>
                  <a:lnTo>
                    <a:pt x="100053" y="67016"/>
                  </a:lnTo>
                  <a:lnTo>
                    <a:pt x="109978" y="80087"/>
                  </a:lnTo>
                  <a:lnTo>
                    <a:pt x="118289" y="97596"/>
                  </a:lnTo>
                  <a:lnTo>
                    <a:pt x="123956" y="138362"/>
                  </a:lnTo>
                  <a:lnTo>
                    <a:pt x="118634" y="188897"/>
                  </a:lnTo>
                  <a:lnTo>
                    <a:pt x="116649" y="218447"/>
                  </a:lnTo>
                  <a:lnTo>
                    <a:pt x="117231" y="197176"/>
                  </a:lnTo>
                  <a:lnTo>
                    <a:pt x="130500" y="147022"/>
                  </a:lnTo>
                  <a:lnTo>
                    <a:pt x="146161" y="121291"/>
                  </a:lnTo>
                  <a:lnTo>
                    <a:pt x="165619" y="98849"/>
                  </a:lnTo>
                  <a:lnTo>
                    <a:pt x="191792" y="82971"/>
                  </a:lnTo>
                  <a:lnTo>
                    <a:pt x="200391" y="83390"/>
                  </a:lnTo>
                  <a:lnTo>
                    <a:pt x="208463" y="87179"/>
                  </a:lnTo>
                  <a:lnTo>
                    <a:pt x="216184" y="93214"/>
                  </a:lnTo>
                  <a:lnTo>
                    <a:pt x="224763" y="112398"/>
                  </a:lnTo>
                  <a:lnTo>
                    <a:pt x="230271" y="162842"/>
                  </a:lnTo>
                  <a:lnTo>
                    <a:pt x="224123" y="217867"/>
                  </a:lnTo>
                  <a:lnTo>
                    <a:pt x="221695" y="270676"/>
                  </a:lnTo>
                  <a:lnTo>
                    <a:pt x="221098" y="3053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6759296" y="6345876"/>
              <a:ext cx="130246" cy="212392"/>
            </a:xfrm>
            <a:custGeom>
              <a:avLst/>
              <a:gdLst/>
              <a:ahLst/>
              <a:cxnLst/>
              <a:rect l="0" t="0" r="0" b="0"/>
              <a:pathLst>
                <a:path w="130246" h="212392">
                  <a:moveTo>
                    <a:pt x="0" y="43935"/>
                  </a:moveTo>
                  <a:lnTo>
                    <a:pt x="43962" y="58589"/>
                  </a:lnTo>
                  <a:lnTo>
                    <a:pt x="79836" y="57506"/>
                  </a:lnTo>
                  <a:lnTo>
                    <a:pt x="114512" y="49776"/>
                  </a:lnTo>
                  <a:lnTo>
                    <a:pt x="121965" y="43150"/>
                  </a:lnTo>
                  <a:lnTo>
                    <a:pt x="130245" y="23309"/>
                  </a:lnTo>
                  <a:lnTo>
                    <a:pt x="128944" y="14976"/>
                  </a:lnTo>
                  <a:lnTo>
                    <a:pt x="124567" y="8252"/>
                  </a:lnTo>
                  <a:lnTo>
                    <a:pt x="118139" y="2599"/>
                  </a:lnTo>
                  <a:lnTo>
                    <a:pt x="110345" y="0"/>
                  </a:lnTo>
                  <a:lnTo>
                    <a:pt x="92326" y="232"/>
                  </a:lnTo>
                  <a:lnTo>
                    <a:pt x="62450" y="6939"/>
                  </a:lnTo>
                  <a:lnTo>
                    <a:pt x="54502" y="12252"/>
                  </a:lnTo>
                  <a:lnTo>
                    <a:pt x="42550" y="27514"/>
                  </a:lnTo>
                  <a:lnTo>
                    <a:pt x="29245" y="55837"/>
                  </a:lnTo>
                  <a:lnTo>
                    <a:pt x="23483" y="92045"/>
                  </a:lnTo>
                  <a:lnTo>
                    <a:pt x="29941" y="137796"/>
                  </a:lnTo>
                  <a:lnTo>
                    <a:pt x="40327" y="168842"/>
                  </a:lnTo>
                  <a:lnTo>
                    <a:pt x="51458" y="185627"/>
                  </a:lnTo>
                  <a:lnTo>
                    <a:pt x="67324" y="197766"/>
                  </a:lnTo>
                  <a:lnTo>
                    <a:pt x="86074" y="205891"/>
                  </a:lnTo>
                  <a:lnTo>
                    <a:pt x="126342" y="21239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6990923" y="6336600"/>
              <a:ext cx="168457" cy="190082"/>
            </a:xfrm>
            <a:custGeom>
              <a:avLst/>
              <a:gdLst/>
              <a:ahLst/>
              <a:cxnLst/>
              <a:rect l="0" t="0" r="0" b="0"/>
              <a:pathLst>
                <a:path w="168457" h="190082">
                  <a:moveTo>
                    <a:pt x="0" y="21625"/>
                  </a:moveTo>
                  <a:lnTo>
                    <a:pt x="17958" y="82736"/>
                  </a:lnTo>
                  <a:lnTo>
                    <a:pt x="29559" y="142757"/>
                  </a:lnTo>
                  <a:lnTo>
                    <a:pt x="31404" y="148003"/>
                  </a:lnTo>
                  <a:lnTo>
                    <a:pt x="33804" y="147991"/>
                  </a:lnTo>
                  <a:lnTo>
                    <a:pt x="39590" y="138619"/>
                  </a:lnTo>
                  <a:lnTo>
                    <a:pt x="59747" y="76740"/>
                  </a:lnTo>
                  <a:lnTo>
                    <a:pt x="71385" y="44585"/>
                  </a:lnTo>
                  <a:lnTo>
                    <a:pt x="102394" y="4791"/>
                  </a:lnTo>
                  <a:lnTo>
                    <a:pt x="111547" y="1044"/>
                  </a:lnTo>
                  <a:lnTo>
                    <a:pt x="134194" y="0"/>
                  </a:lnTo>
                  <a:lnTo>
                    <a:pt x="143275" y="3699"/>
                  </a:lnTo>
                  <a:lnTo>
                    <a:pt x="156484" y="17168"/>
                  </a:lnTo>
                  <a:lnTo>
                    <a:pt x="163135" y="37972"/>
                  </a:lnTo>
                  <a:lnTo>
                    <a:pt x="167404" y="89455"/>
                  </a:lnTo>
                  <a:lnTo>
                    <a:pt x="168248" y="143515"/>
                  </a:lnTo>
                  <a:lnTo>
                    <a:pt x="168456" y="19008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7243607" y="6310895"/>
              <a:ext cx="155067" cy="153133"/>
            </a:xfrm>
            <a:custGeom>
              <a:avLst/>
              <a:gdLst/>
              <a:ahLst/>
              <a:cxnLst/>
              <a:rect l="0" t="0" r="0" b="0"/>
              <a:pathLst>
                <a:path w="155067" h="153133">
                  <a:moveTo>
                    <a:pt x="0" y="47330"/>
                  </a:moveTo>
                  <a:lnTo>
                    <a:pt x="19127" y="107271"/>
                  </a:lnTo>
                  <a:lnTo>
                    <a:pt x="49803" y="148218"/>
                  </a:lnTo>
                  <a:lnTo>
                    <a:pt x="57768" y="152024"/>
                  </a:lnTo>
                  <a:lnTo>
                    <a:pt x="75977" y="153132"/>
                  </a:lnTo>
                  <a:lnTo>
                    <a:pt x="105960" y="141590"/>
                  </a:lnTo>
                  <a:lnTo>
                    <a:pt x="131481" y="117763"/>
                  </a:lnTo>
                  <a:lnTo>
                    <a:pt x="148271" y="82887"/>
                  </a:lnTo>
                  <a:lnTo>
                    <a:pt x="155066" y="42918"/>
                  </a:lnTo>
                  <a:lnTo>
                    <a:pt x="150416" y="21582"/>
                  </a:lnTo>
                  <a:lnTo>
                    <a:pt x="145901" y="12618"/>
                  </a:lnTo>
                  <a:lnTo>
                    <a:pt x="138211" y="6641"/>
                  </a:lnTo>
                  <a:lnTo>
                    <a:pt x="117189" y="0"/>
                  </a:lnTo>
                  <a:lnTo>
                    <a:pt x="107371" y="569"/>
                  </a:lnTo>
                  <a:lnTo>
                    <a:pt x="90224" y="7441"/>
                  </a:lnTo>
                  <a:lnTo>
                    <a:pt x="67417" y="30052"/>
                  </a:lnTo>
                  <a:lnTo>
                    <a:pt x="42113" y="6838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7664746" y="6116070"/>
            <a:ext cx="1895131" cy="613658"/>
            <a:chOff x="7664746" y="6116070"/>
            <a:chExt cx="1895131" cy="613658"/>
          </a:xfrm>
        </p:grpSpPr>
        <p:sp>
          <p:nvSpPr>
            <p:cNvPr id="137" name="Freeform 136"/>
            <p:cNvSpPr/>
            <p:nvPr/>
          </p:nvSpPr>
          <p:spPr>
            <a:xfrm>
              <a:off x="7664746" y="6305583"/>
              <a:ext cx="21059" cy="178985"/>
            </a:xfrm>
            <a:custGeom>
              <a:avLst/>
              <a:gdLst/>
              <a:ahLst/>
              <a:cxnLst/>
              <a:rect l="0" t="0" r="0" b="0"/>
              <a:pathLst>
                <a:path w="21059" h="178985">
                  <a:moveTo>
                    <a:pt x="21058" y="0"/>
                  </a:moveTo>
                  <a:lnTo>
                    <a:pt x="9879" y="16768"/>
                  </a:lnTo>
                  <a:lnTo>
                    <a:pt x="2927" y="49552"/>
                  </a:lnTo>
                  <a:lnTo>
                    <a:pt x="578" y="102551"/>
                  </a:lnTo>
                  <a:lnTo>
                    <a:pt x="115" y="151841"/>
                  </a:lnTo>
                  <a:lnTo>
                    <a:pt x="0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7748974" y="6337168"/>
              <a:ext cx="153419" cy="178986"/>
            </a:xfrm>
            <a:custGeom>
              <a:avLst/>
              <a:gdLst/>
              <a:ahLst/>
              <a:cxnLst/>
              <a:rect l="0" t="0" r="0" b="0"/>
              <a:pathLst>
                <a:path w="153419" h="178986">
                  <a:moveTo>
                    <a:pt x="0" y="0"/>
                  </a:moveTo>
                  <a:lnTo>
                    <a:pt x="15641" y="17981"/>
                  </a:lnTo>
                  <a:lnTo>
                    <a:pt x="23720" y="34898"/>
                  </a:lnTo>
                  <a:lnTo>
                    <a:pt x="30550" y="96117"/>
                  </a:lnTo>
                  <a:lnTo>
                    <a:pt x="30895" y="109702"/>
                  </a:lnTo>
                  <a:lnTo>
                    <a:pt x="33466" y="115249"/>
                  </a:lnTo>
                  <a:lnTo>
                    <a:pt x="37518" y="115437"/>
                  </a:lnTo>
                  <a:lnTo>
                    <a:pt x="42560" y="112053"/>
                  </a:lnTo>
                  <a:lnTo>
                    <a:pt x="81066" y="52852"/>
                  </a:lnTo>
                  <a:lnTo>
                    <a:pt x="110033" y="12910"/>
                  </a:lnTo>
                  <a:lnTo>
                    <a:pt x="128452" y="669"/>
                  </a:lnTo>
                  <a:lnTo>
                    <a:pt x="135938" y="446"/>
                  </a:lnTo>
                  <a:lnTo>
                    <a:pt x="142098" y="3807"/>
                  </a:lnTo>
                  <a:lnTo>
                    <a:pt x="147374" y="9557"/>
                  </a:lnTo>
                  <a:lnTo>
                    <a:pt x="153238" y="31544"/>
                  </a:lnTo>
                  <a:lnTo>
                    <a:pt x="153418" y="73688"/>
                  </a:lnTo>
                  <a:lnTo>
                    <a:pt x="148588" y="129849"/>
                  </a:lnTo>
                  <a:lnTo>
                    <a:pt x="147399" y="1789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8012620" y="6168713"/>
              <a:ext cx="10097" cy="379026"/>
            </a:xfrm>
            <a:custGeom>
              <a:avLst/>
              <a:gdLst/>
              <a:ahLst/>
              <a:cxnLst/>
              <a:rect l="0" t="0" r="0" b="0"/>
              <a:pathLst>
                <a:path w="10097" h="379026">
                  <a:moveTo>
                    <a:pt x="10096" y="0"/>
                  </a:moveTo>
                  <a:lnTo>
                    <a:pt x="6976" y="42692"/>
                  </a:lnTo>
                  <a:lnTo>
                    <a:pt x="1030" y="95520"/>
                  </a:lnTo>
                  <a:lnTo>
                    <a:pt x="0" y="145155"/>
                  </a:lnTo>
                  <a:lnTo>
                    <a:pt x="6888" y="207094"/>
                  </a:lnTo>
                  <a:lnTo>
                    <a:pt x="9145" y="256073"/>
                  </a:lnTo>
                  <a:lnTo>
                    <a:pt x="9908" y="315137"/>
                  </a:lnTo>
                  <a:lnTo>
                    <a:pt x="10040" y="351517"/>
                  </a:lnTo>
                  <a:lnTo>
                    <a:pt x="10096" y="37902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7970073" y="6283306"/>
              <a:ext cx="273742" cy="211918"/>
            </a:xfrm>
            <a:custGeom>
              <a:avLst/>
              <a:gdLst/>
              <a:ahLst/>
              <a:cxnLst/>
              <a:rect l="0" t="0" r="0" b="0"/>
              <a:pathLst>
                <a:path w="273742" h="211918">
                  <a:moveTo>
                    <a:pt x="0" y="64391"/>
                  </a:moveTo>
                  <a:lnTo>
                    <a:pt x="37479" y="72724"/>
                  </a:lnTo>
                  <a:lnTo>
                    <a:pt x="88902" y="74486"/>
                  </a:lnTo>
                  <a:lnTo>
                    <a:pt x="142950" y="72494"/>
                  </a:lnTo>
                  <a:lnTo>
                    <a:pt x="199455" y="45600"/>
                  </a:lnTo>
                  <a:lnTo>
                    <a:pt x="214599" y="29133"/>
                  </a:lnTo>
                  <a:lnTo>
                    <a:pt x="220275" y="19829"/>
                  </a:lnTo>
                  <a:lnTo>
                    <a:pt x="220550" y="12456"/>
                  </a:lnTo>
                  <a:lnTo>
                    <a:pt x="217223" y="6371"/>
                  </a:lnTo>
                  <a:lnTo>
                    <a:pt x="211496" y="1145"/>
                  </a:lnTo>
                  <a:lnTo>
                    <a:pt x="205338" y="0"/>
                  </a:lnTo>
                  <a:lnTo>
                    <a:pt x="198893" y="1577"/>
                  </a:lnTo>
                  <a:lnTo>
                    <a:pt x="178644" y="14974"/>
                  </a:lnTo>
                  <a:lnTo>
                    <a:pt x="165965" y="28390"/>
                  </a:lnTo>
                  <a:lnTo>
                    <a:pt x="144485" y="75724"/>
                  </a:lnTo>
                  <a:lnTo>
                    <a:pt x="144715" y="112333"/>
                  </a:lnTo>
                  <a:lnTo>
                    <a:pt x="156444" y="158219"/>
                  </a:lnTo>
                  <a:lnTo>
                    <a:pt x="174776" y="189288"/>
                  </a:lnTo>
                  <a:lnTo>
                    <a:pt x="192322" y="206079"/>
                  </a:lnTo>
                  <a:lnTo>
                    <a:pt x="201913" y="210322"/>
                  </a:lnTo>
                  <a:lnTo>
                    <a:pt x="221930" y="211917"/>
                  </a:lnTo>
                  <a:lnTo>
                    <a:pt x="273741" y="19073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8321976" y="6116070"/>
              <a:ext cx="16595" cy="421141"/>
            </a:xfrm>
            <a:custGeom>
              <a:avLst/>
              <a:gdLst/>
              <a:ahLst/>
              <a:cxnLst/>
              <a:rect l="0" t="0" r="0" b="0"/>
              <a:pathLst>
                <a:path w="16595" h="421141">
                  <a:moveTo>
                    <a:pt x="6066" y="0"/>
                  </a:moveTo>
                  <a:lnTo>
                    <a:pt x="0" y="33622"/>
                  </a:lnTo>
                  <a:lnTo>
                    <a:pt x="4521" y="88443"/>
                  </a:lnTo>
                  <a:lnTo>
                    <a:pt x="11350" y="149662"/>
                  </a:lnTo>
                  <a:lnTo>
                    <a:pt x="15040" y="198243"/>
                  </a:lnTo>
                  <a:lnTo>
                    <a:pt x="16134" y="249681"/>
                  </a:lnTo>
                  <a:lnTo>
                    <a:pt x="16503" y="311059"/>
                  </a:lnTo>
                  <a:lnTo>
                    <a:pt x="16575" y="368243"/>
                  </a:lnTo>
                  <a:lnTo>
                    <a:pt x="16594" y="4211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8443855" y="6168713"/>
              <a:ext cx="31587" cy="347441"/>
            </a:xfrm>
            <a:custGeom>
              <a:avLst/>
              <a:gdLst/>
              <a:ahLst/>
              <a:cxnLst/>
              <a:rect l="0" t="0" r="0" b="0"/>
              <a:pathLst>
                <a:path w="31587" h="347441">
                  <a:moveTo>
                    <a:pt x="0" y="0"/>
                  </a:moveTo>
                  <a:lnTo>
                    <a:pt x="0" y="48931"/>
                  </a:lnTo>
                  <a:lnTo>
                    <a:pt x="0" y="108061"/>
                  </a:lnTo>
                  <a:lnTo>
                    <a:pt x="0" y="156280"/>
                  </a:lnTo>
                  <a:lnTo>
                    <a:pt x="7236" y="216570"/>
                  </a:lnTo>
                  <a:lnTo>
                    <a:pt x="12998" y="270419"/>
                  </a:lnTo>
                  <a:lnTo>
                    <a:pt x="27231" y="329672"/>
                  </a:lnTo>
                  <a:lnTo>
                    <a:pt x="31586" y="3474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8559669" y="6316111"/>
              <a:ext cx="10529" cy="178986"/>
            </a:xfrm>
            <a:custGeom>
              <a:avLst/>
              <a:gdLst/>
              <a:ahLst/>
              <a:cxnLst/>
              <a:rect l="0" t="0" r="0" b="0"/>
              <a:pathLst>
                <a:path w="10529" h="178986">
                  <a:moveTo>
                    <a:pt x="0" y="0"/>
                  </a:moveTo>
                  <a:lnTo>
                    <a:pt x="3119" y="42692"/>
                  </a:lnTo>
                  <a:lnTo>
                    <a:pt x="9065" y="95521"/>
                  </a:lnTo>
                  <a:lnTo>
                    <a:pt x="5122" y="153522"/>
                  </a:lnTo>
                  <a:lnTo>
                    <a:pt x="10528" y="1789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8580726" y="6231884"/>
              <a:ext cx="10529" cy="1"/>
            </a:xfrm>
            <a:custGeom>
              <a:avLst/>
              <a:gdLst/>
              <a:ahLst/>
              <a:cxnLst/>
              <a:rect l="0" t="0" r="0" b="0"/>
              <a:pathLst>
                <a:path w="10529" h="1">
                  <a:moveTo>
                    <a:pt x="0" y="0"/>
                  </a:moveTo>
                  <a:lnTo>
                    <a:pt x="10528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8696539" y="6297354"/>
              <a:ext cx="136395" cy="432374"/>
            </a:xfrm>
            <a:custGeom>
              <a:avLst/>
              <a:gdLst/>
              <a:ahLst/>
              <a:cxnLst/>
              <a:rect l="0" t="0" r="0" b="0"/>
              <a:pathLst>
                <a:path w="136395" h="432374">
                  <a:moveTo>
                    <a:pt x="94757" y="50343"/>
                  </a:moveTo>
                  <a:lnTo>
                    <a:pt x="94757" y="27987"/>
                  </a:lnTo>
                  <a:lnTo>
                    <a:pt x="91247" y="19061"/>
                  </a:lnTo>
                  <a:lnTo>
                    <a:pt x="77989" y="2904"/>
                  </a:lnTo>
                  <a:lnTo>
                    <a:pt x="69541" y="0"/>
                  </a:lnTo>
                  <a:lnTo>
                    <a:pt x="50794" y="3012"/>
                  </a:lnTo>
                  <a:lnTo>
                    <a:pt x="26098" y="17862"/>
                  </a:lnTo>
                  <a:lnTo>
                    <a:pt x="14329" y="36687"/>
                  </a:lnTo>
                  <a:lnTo>
                    <a:pt x="7538" y="59481"/>
                  </a:lnTo>
                  <a:lnTo>
                    <a:pt x="10292" y="92045"/>
                  </a:lnTo>
                  <a:lnTo>
                    <a:pt x="15493" y="113331"/>
                  </a:lnTo>
                  <a:lnTo>
                    <a:pt x="22027" y="119241"/>
                  </a:lnTo>
                  <a:lnTo>
                    <a:pt x="31062" y="122012"/>
                  </a:lnTo>
                  <a:lnTo>
                    <a:pt x="41766" y="122689"/>
                  </a:lnTo>
                  <a:lnTo>
                    <a:pt x="59897" y="117202"/>
                  </a:lnTo>
                  <a:lnTo>
                    <a:pt x="68007" y="112463"/>
                  </a:lnTo>
                  <a:lnTo>
                    <a:pt x="80138" y="97839"/>
                  </a:lnTo>
                  <a:lnTo>
                    <a:pt x="104926" y="39362"/>
                  </a:lnTo>
                  <a:lnTo>
                    <a:pt x="108555" y="28985"/>
                  </a:lnTo>
                  <a:lnTo>
                    <a:pt x="110975" y="26746"/>
                  </a:lnTo>
                  <a:lnTo>
                    <a:pt x="112588" y="29932"/>
                  </a:lnTo>
                  <a:lnTo>
                    <a:pt x="122624" y="88513"/>
                  </a:lnTo>
                  <a:lnTo>
                    <a:pt x="128727" y="148133"/>
                  </a:lnTo>
                  <a:lnTo>
                    <a:pt x="135262" y="210299"/>
                  </a:lnTo>
                  <a:lnTo>
                    <a:pt x="136394" y="259044"/>
                  </a:lnTo>
                  <a:lnTo>
                    <a:pt x="135606" y="319512"/>
                  </a:lnTo>
                  <a:lnTo>
                    <a:pt x="125399" y="373397"/>
                  </a:lnTo>
                  <a:lnTo>
                    <a:pt x="117735" y="395134"/>
                  </a:lnTo>
                  <a:lnTo>
                    <a:pt x="106529" y="412593"/>
                  </a:lnTo>
                  <a:lnTo>
                    <a:pt x="90630" y="425033"/>
                  </a:lnTo>
                  <a:lnTo>
                    <a:pt x="81477" y="429987"/>
                  </a:lnTo>
                  <a:lnTo>
                    <a:pt x="61949" y="432373"/>
                  </a:lnTo>
                  <a:lnTo>
                    <a:pt x="42741" y="428364"/>
                  </a:lnTo>
                  <a:lnTo>
                    <a:pt x="26405" y="418784"/>
                  </a:lnTo>
                  <a:lnTo>
                    <a:pt x="14465" y="400488"/>
                  </a:lnTo>
                  <a:lnTo>
                    <a:pt x="4285" y="370119"/>
                  </a:lnTo>
                  <a:lnTo>
                    <a:pt x="0" y="3451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8914386" y="6265492"/>
              <a:ext cx="68619" cy="187491"/>
            </a:xfrm>
            <a:custGeom>
              <a:avLst/>
              <a:gdLst/>
              <a:ahLst/>
              <a:cxnLst/>
              <a:rect l="0" t="0" r="0" b="0"/>
              <a:pathLst>
                <a:path w="68619" h="187491">
                  <a:moveTo>
                    <a:pt x="3252" y="61148"/>
                  </a:moveTo>
                  <a:lnTo>
                    <a:pt x="14430" y="72327"/>
                  </a:lnTo>
                  <a:lnTo>
                    <a:pt x="20062" y="73280"/>
                  </a:lnTo>
                  <a:lnTo>
                    <a:pt x="26157" y="71576"/>
                  </a:lnTo>
                  <a:lnTo>
                    <a:pt x="52750" y="52029"/>
                  </a:lnTo>
                  <a:lnTo>
                    <a:pt x="67961" y="26861"/>
                  </a:lnTo>
                  <a:lnTo>
                    <a:pt x="68618" y="18403"/>
                  </a:lnTo>
                  <a:lnTo>
                    <a:pt x="63109" y="2766"/>
                  </a:lnTo>
                  <a:lnTo>
                    <a:pt x="57194" y="0"/>
                  </a:lnTo>
                  <a:lnTo>
                    <a:pt x="49742" y="495"/>
                  </a:lnTo>
                  <a:lnTo>
                    <a:pt x="33272" y="7285"/>
                  </a:lnTo>
                  <a:lnTo>
                    <a:pt x="18154" y="18102"/>
                  </a:lnTo>
                  <a:lnTo>
                    <a:pt x="6756" y="36947"/>
                  </a:lnTo>
                  <a:lnTo>
                    <a:pt x="2078" y="48523"/>
                  </a:lnTo>
                  <a:lnTo>
                    <a:pt x="0" y="73865"/>
                  </a:lnTo>
                  <a:lnTo>
                    <a:pt x="11229" y="133749"/>
                  </a:lnTo>
                  <a:lnTo>
                    <a:pt x="22253" y="163768"/>
                  </a:lnTo>
                  <a:lnTo>
                    <a:pt x="45366" y="18749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9035646" y="6299911"/>
              <a:ext cx="103091" cy="163601"/>
            </a:xfrm>
            <a:custGeom>
              <a:avLst/>
              <a:gdLst/>
              <a:ahLst/>
              <a:cxnLst/>
              <a:rect l="0" t="0" r="0" b="0"/>
              <a:pathLst>
                <a:path w="103091" h="163601">
                  <a:moveTo>
                    <a:pt x="8334" y="121485"/>
                  </a:moveTo>
                  <a:lnTo>
                    <a:pt x="0" y="84007"/>
                  </a:lnTo>
                  <a:lnTo>
                    <a:pt x="1575" y="49160"/>
                  </a:lnTo>
                  <a:lnTo>
                    <a:pt x="7669" y="28509"/>
                  </a:lnTo>
                  <a:lnTo>
                    <a:pt x="18177" y="11533"/>
                  </a:lnTo>
                  <a:lnTo>
                    <a:pt x="26594" y="6070"/>
                  </a:lnTo>
                  <a:lnTo>
                    <a:pt x="48425" y="0"/>
                  </a:lnTo>
                  <a:lnTo>
                    <a:pt x="58458" y="721"/>
                  </a:lnTo>
                  <a:lnTo>
                    <a:pt x="75844" y="7761"/>
                  </a:lnTo>
                  <a:lnTo>
                    <a:pt x="88251" y="21808"/>
                  </a:lnTo>
                  <a:lnTo>
                    <a:pt x="96495" y="40920"/>
                  </a:lnTo>
                  <a:lnTo>
                    <a:pt x="101787" y="91316"/>
                  </a:lnTo>
                  <a:lnTo>
                    <a:pt x="102704" y="129314"/>
                  </a:lnTo>
                  <a:lnTo>
                    <a:pt x="103090" y="1636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9254550" y="6126599"/>
              <a:ext cx="42115" cy="284270"/>
            </a:xfrm>
            <a:custGeom>
              <a:avLst/>
              <a:gdLst/>
              <a:ahLst/>
              <a:cxnLst/>
              <a:rect l="0" t="0" r="0" b="0"/>
              <a:pathLst>
                <a:path w="42115" h="284270">
                  <a:moveTo>
                    <a:pt x="0" y="0"/>
                  </a:moveTo>
                  <a:lnTo>
                    <a:pt x="5589" y="62092"/>
                  </a:lnTo>
                  <a:lnTo>
                    <a:pt x="9552" y="120712"/>
                  </a:lnTo>
                  <a:lnTo>
                    <a:pt x="13455" y="175446"/>
                  </a:lnTo>
                  <a:lnTo>
                    <a:pt x="28461" y="238396"/>
                  </a:lnTo>
                  <a:lnTo>
                    <a:pt x="42114" y="2842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Freeform 148"/>
            <p:cNvSpPr/>
            <p:nvPr/>
          </p:nvSpPr>
          <p:spPr>
            <a:xfrm>
              <a:off x="9244021" y="6208579"/>
              <a:ext cx="315856" cy="212818"/>
            </a:xfrm>
            <a:custGeom>
              <a:avLst/>
              <a:gdLst/>
              <a:ahLst/>
              <a:cxnLst/>
              <a:rect l="0" t="0" r="0" b="0"/>
              <a:pathLst>
                <a:path w="315856" h="212818">
                  <a:moveTo>
                    <a:pt x="0" y="75947"/>
                  </a:moveTo>
                  <a:lnTo>
                    <a:pt x="48930" y="75947"/>
                  </a:lnTo>
                  <a:lnTo>
                    <a:pt x="96776" y="72828"/>
                  </a:lnTo>
                  <a:lnTo>
                    <a:pt x="147997" y="64494"/>
                  </a:lnTo>
                  <a:lnTo>
                    <a:pt x="206529" y="51198"/>
                  </a:lnTo>
                  <a:lnTo>
                    <a:pt x="235369" y="35209"/>
                  </a:lnTo>
                  <a:lnTo>
                    <a:pt x="258732" y="15653"/>
                  </a:lnTo>
                  <a:lnTo>
                    <a:pt x="260225" y="10015"/>
                  </a:lnTo>
                  <a:lnTo>
                    <a:pt x="257711" y="5086"/>
                  </a:lnTo>
                  <a:lnTo>
                    <a:pt x="252526" y="630"/>
                  </a:lnTo>
                  <a:lnTo>
                    <a:pt x="246730" y="0"/>
                  </a:lnTo>
                  <a:lnTo>
                    <a:pt x="234049" y="5538"/>
                  </a:lnTo>
                  <a:lnTo>
                    <a:pt x="206846" y="29327"/>
                  </a:lnTo>
                  <a:lnTo>
                    <a:pt x="187110" y="57845"/>
                  </a:lnTo>
                  <a:lnTo>
                    <a:pt x="177526" y="82329"/>
                  </a:lnTo>
                  <a:lnTo>
                    <a:pt x="175606" y="105690"/>
                  </a:lnTo>
                  <a:lnTo>
                    <a:pt x="183907" y="149283"/>
                  </a:lnTo>
                  <a:lnTo>
                    <a:pt x="199031" y="175535"/>
                  </a:lnTo>
                  <a:lnTo>
                    <a:pt x="223919" y="198131"/>
                  </a:lnTo>
                  <a:lnTo>
                    <a:pt x="246528" y="206290"/>
                  </a:lnTo>
                  <a:lnTo>
                    <a:pt x="282446" y="210883"/>
                  </a:lnTo>
                  <a:lnTo>
                    <a:pt x="315855" y="21281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7714032" y="6475426"/>
            <a:ext cx="1687918" cy="556624"/>
            <a:chOff x="7714032" y="6475426"/>
            <a:chExt cx="1687918" cy="556624"/>
          </a:xfrm>
        </p:grpSpPr>
        <p:sp>
          <p:nvSpPr>
            <p:cNvPr id="151" name="Freeform 150"/>
            <p:cNvSpPr/>
            <p:nvPr/>
          </p:nvSpPr>
          <p:spPr>
            <a:xfrm>
              <a:off x="7896373" y="6600381"/>
              <a:ext cx="31587" cy="10530"/>
            </a:xfrm>
            <a:custGeom>
              <a:avLst/>
              <a:gdLst/>
              <a:ahLst/>
              <a:cxnLst/>
              <a:rect l="0" t="0" r="0" b="0"/>
              <a:pathLst>
                <a:path w="31587" h="10530">
                  <a:moveTo>
                    <a:pt x="31586" y="10529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7714032" y="6475426"/>
              <a:ext cx="234309" cy="335526"/>
            </a:xfrm>
            <a:custGeom>
              <a:avLst/>
              <a:gdLst/>
              <a:ahLst/>
              <a:cxnLst/>
              <a:rect l="0" t="0" r="0" b="0"/>
              <a:pathLst>
                <a:path w="234309" h="335526">
                  <a:moveTo>
                    <a:pt x="77056" y="156541"/>
                  </a:moveTo>
                  <a:lnTo>
                    <a:pt x="38683" y="185849"/>
                  </a:lnTo>
                  <a:lnTo>
                    <a:pt x="11591" y="221341"/>
                  </a:lnTo>
                  <a:lnTo>
                    <a:pt x="1947" y="241493"/>
                  </a:lnTo>
                  <a:lnTo>
                    <a:pt x="0" y="265267"/>
                  </a:lnTo>
                  <a:lnTo>
                    <a:pt x="1120" y="278158"/>
                  </a:lnTo>
                  <a:lnTo>
                    <a:pt x="5374" y="287922"/>
                  </a:lnTo>
                  <a:lnTo>
                    <a:pt x="19461" y="301890"/>
                  </a:lnTo>
                  <a:lnTo>
                    <a:pt x="29301" y="303742"/>
                  </a:lnTo>
                  <a:lnTo>
                    <a:pt x="52712" y="299562"/>
                  </a:lnTo>
                  <a:lnTo>
                    <a:pt x="86610" y="284055"/>
                  </a:lnTo>
                  <a:lnTo>
                    <a:pt x="140099" y="228083"/>
                  </a:lnTo>
                  <a:lnTo>
                    <a:pt x="176727" y="168072"/>
                  </a:lnTo>
                  <a:lnTo>
                    <a:pt x="205322" y="108298"/>
                  </a:lnTo>
                  <a:lnTo>
                    <a:pt x="223449" y="54551"/>
                  </a:lnTo>
                  <a:lnTo>
                    <a:pt x="231566" y="17527"/>
                  </a:lnTo>
                  <a:lnTo>
                    <a:pt x="233464" y="0"/>
                  </a:lnTo>
                  <a:lnTo>
                    <a:pt x="234308" y="7808"/>
                  </a:lnTo>
                  <a:lnTo>
                    <a:pt x="220270" y="62591"/>
                  </a:lnTo>
                  <a:lnTo>
                    <a:pt x="214762" y="125985"/>
                  </a:lnTo>
                  <a:lnTo>
                    <a:pt x="214091" y="181311"/>
                  </a:lnTo>
                  <a:lnTo>
                    <a:pt x="206724" y="237299"/>
                  </a:lnTo>
                  <a:lnTo>
                    <a:pt x="207174" y="290299"/>
                  </a:lnTo>
                  <a:lnTo>
                    <a:pt x="213927" y="33552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8065263" y="6600381"/>
              <a:ext cx="10095" cy="168456"/>
            </a:xfrm>
            <a:custGeom>
              <a:avLst/>
              <a:gdLst/>
              <a:ahLst/>
              <a:cxnLst/>
              <a:rect l="0" t="0" r="0" b="0"/>
              <a:pathLst>
                <a:path w="10095" h="168456">
                  <a:moveTo>
                    <a:pt x="10094" y="0"/>
                  </a:moveTo>
                  <a:lnTo>
                    <a:pt x="1762" y="37478"/>
                  </a:lnTo>
                  <a:lnTo>
                    <a:pt x="0" y="88901"/>
                  </a:lnTo>
                  <a:lnTo>
                    <a:pt x="6888" y="146675"/>
                  </a:lnTo>
                  <a:lnTo>
                    <a:pt x="10094" y="1684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8324353" y="6526681"/>
              <a:ext cx="214259" cy="281793"/>
            </a:xfrm>
            <a:custGeom>
              <a:avLst/>
              <a:gdLst/>
              <a:ahLst/>
              <a:cxnLst/>
              <a:rect l="0" t="0" r="0" b="0"/>
              <a:pathLst>
                <a:path w="214259" h="281793">
                  <a:moveTo>
                    <a:pt x="35274" y="0"/>
                  </a:moveTo>
                  <a:lnTo>
                    <a:pt x="26941" y="37479"/>
                  </a:lnTo>
                  <a:lnTo>
                    <a:pt x="25179" y="94491"/>
                  </a:lnTo>
                  <a:lnTo>
                    <a:pt x="24875" y="144851"/>
                  </a:lnTo>
                  <a:lnTo>
                    <a:pt x="16365" y="205865"/>
                  </a:lnTo>
                  <a:lnTo>
                    <a:pt x="3420" y="259857"/>
                  </a:lnTo>
                  <a:lnTo>
                    <a:pt x="0" y="271505"/>
                  </a:lnTo>
                  <a:lnTo>
                    <a:pt x="1230" y="278100"/>
                  </a:lnTo>
                  <a:lnTo>
                    <a:pt x="5559" y="281327"/>
                  </a:lnTo>
                  <a:lnTo>
                    <a:pt x="22067" y="281792"/>
                  </a:lnTo>
                  <a:lnTo>
                    <a:pt x="77206" y="275678"/>
                  </a:lnTo>
                  <a:lnTo>
                    <a:pt x="133504" y="274124"/>
                  </a:lnTo>
                  <a:lnTo>
                    <a:pt x="192241" y="273817"/>
                  </a:lnTo>
                  <a:lnTo>
                    <a:pt x="214258" y="2737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8591254" y="6642495"/>
              <a:ext cx="115815" cy="125053"/>
            </a:xfrm>
            <a:custGeom>
              <a:avLst/>
              <a:gdLst/>
              <a:ahLst/>
              <a:cxnLst/>
              <a:rect l="0" t="0" r="0" b="0"/>
              <a:pathLst>
                <a:path w="115815" h="125053">
                  <a:moveTo>
                    <a:pt x="0" y="0"/>
                  </a:moveTo>
                  <a:lnTo>
                    <a:pt x="0" y="22357"/>
                  </a:lnTo>
                  <a:lnTo>
                    <a:pt x="23719" y="84342"/>
                  </a:lnTo>
                  <a:lnTo>
                    <a:pt x="40433" y="115847"/>
                  </a:lnTo>
                  <a:lnTo>
                    <a:pt x="48012" y="121685"/>
                  </a:lnTo>
                  <a:lnTo>
                    <a:pt x="56575" y="124407"/>
                  </a:lnTo>
                  <a:lnTo>
                    <a:pt x="65793" y="125052"/>
                  </a:lnTo>
                  <a:lnTo>
                    <a:pt x="73108" y="120802"/>
                  </a:lnTo>
                  <a:lnTo>
                    <a:pt x="84355" y="103603"/>
                  </a:lnTo>
                  <a:lnTo>
                    <a:pt x="104839" y="49301"/>
                  </a:lnTo>
                  <a:lnTo>
                    <a:pt x="115814" y="105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8801824" y="6674080"/>
              <a:ext cx="10530" cy="126343"/>
            </a:xfrm>
            <a:custGeom>
              <a:avLst/>
              <a:gdLst/>
              <a:ahLst/>
              <a:cxnLst/>
              <a:rect l="0" t="0" r="0" b="0"/>
              <a:pathLst>
                <a:path w="10530" h="126343">
                  <a:moveTo>
                    <a:pt x="10529" y="0"/>
                  </a:moveTo>
                  <a:lnTo>
                    <a:pt x="2195" y="37479"/>
                  </a:lnTo>
                  <a:lnTo>
                    <a:pt x="289" y="99042"/>
                  </a:lnTo>
                  <a:lnTo>
                    <a:pt x="0" y="1263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8946517" y="6647435"/>
              <a:ext cx="202749" cy="384615"/>
            </a:xfrm>
            <a:custGeom>
              <a:avLst/>
              <a:gdLst/>
              <a:ahLst/>
              <a:cxnLst/>
              <a:rect l="0" t="0" r="0" b="0"/>
              <a:pathLst>
                <a:path w="202749" h="384615">
                  <a:moveTo>
                    <a:pt x="86934" y="5588"/>
                  </a:moveTo>
                  <a:lnTo>
                    <a:pt x="70166" y="0"/>
                  </a:lnTo>
                  <a:lnTo>
                    <a:pt x="62887" y="1863"/>
                  </a:lnTo>
                  <a:lnTo>
                    <a:pt x="21752" y="39456"/>
                  </a:lnTo>
                  <a:lnTo>
                    <a:pt x="2760" y="69436"/>
                  </a:lnTo>
                  <a:lnTo>
                    <a:pt x="0" y="90117"/>
                  </a:lnTo>
                  <a:lnTo>
                    <a:pt x="903" y="100545"/>
                  </a:lnTo>
                  <a:lnTo>
                    <a:pt x="6183" y="107498"/>
                  </a:lnTo>
                  <a:lnTo>
                    <a:pt x="24529" y="115222"/>
                  </a:lnTo>
                  <a:lnTo>
                    <a:pt x="33633" y="114942"/>
                  </a:lnTo>
                  <a:lnTo>
                    <a:pt x="49987" y="108393"/>
                  </a:lnTo>
                  <a:lnTo>
                    <a:pt x="93790" y="71742"/>
                  </a:lnTo>
                  <a:lnTo>
                    <a:pt x="120827" y="35683"/>
                  </a:lnTo>
                  <a:lnTo>
                    <a:pt x="130464" y="15455"/>
                  </a:lnTo>
                  <a:lnTo>
                    <a:pt x="134671" y="13336"/>
                  </a:lnTo>
                  <a:lnTo>
                    <a:pt x="138646" y="16602"/>
                  </a:lnTo>
                  <a:lnTo>
                    <a:pt x="153431" y="49878"/>
                  </a:lnTo>
                  <a:lnTo>
                    <a:pt x="159211" y="107057"/>
                  </a:lnTo>
                  <a:lnTo>
                    <a:pt x="163473" y="168438"/>
                  </a:lnTo>
                  <a:lnTo>
                    <a:pt x="169644" y="226229"/>
                  </a:lnTo>
                  <a:lnTo>
                    <a:pt x="172032" y="284395"/>
                  </a:lnTo>
                  <a:lnTo>
                    <a:pt x="185777" y="341781"/>
                  </a:lnTo>
                  <a:lnTo>
                    <a:pt x="202748" y="3846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9296664" y="6663552"/>
              <a:ext cx="21057" cy="126343"/>
            </a:xfrm>
            <a:custGeom>
              <a:avLst/>
              <a:gdLst/>
              <a:ahLst/>
              <a:cxnLst/>
              <a:rect l="0" t="0" r="0" b="0"/>
              <a:pathLst>
                <a:path w="21057" h="126343">
                  <a:moveTo>
                    <a:pt x="0" y="0"/>
                  </a:moveTo>
                  <a:lnTo>
                    <a:pt x="5589" y="58617"/>
                  </a:lnTo>
                  <a:lnTo>
                    <a:pt x="18211" y="114189"/>
                  </a:lnTo>
                  <a:lnTo>
                    <a:pt x="21056" y="1263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9391420" y="6537210"/>
              <a:ext cx="10530" cy="1"/>
            </a:xfrm>
            <a:custGeom>
              <a:avLst/>
              <a:gdLst/>
              <a:ahLst/>
              <a:cxnLst/>
              <a:rect l="0" t="0" r="0" b="0"/>
              <a:pathLst>
                <a:path w="10530" h="1">
                  <a:moveTo>
                    <a:pt x="10529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7938488" y="6568795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7843731" y="6568795"/>
              <a:ext cx="84229" cy="42116"/>
            </a:xfrm>
            <a:custGeom>
              <a:avLst/>
              <a:gdLst/>
              <a:ahLst/>
              <a:cxnLst/>
              <a:rect l="0" t="0" r="0" b="0"/>
              <a:pathLst>
                <a:path w="84229" h="42116">
                  <a:moveTo>
                    <a:pt x="84228" y="0"/>
                  </a:moveTo>
                  <a:lnTo>
                    <a:pt x="31200" y="14654"/>
                  </a:lnTo>
                  <a:lnTo>
                    <a:pt x="16596" y="24451"/>
                  </a:lnTo>
                  <a:lnTo>
                    <a:pt x="0" y="4211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4337741" y="6884650"/>
            <a:ext cx="833924" cy="452736"/>
            <a:chOff x="4337741" y="6884650"/>
            <a:chExt cx="833924" cy="452736"/>
          </a:xfrm>
        </p:grpSpPr>
        <p:sp>
          <p:nvSpPr>
            <p:cNvPr id="163" name="Freeform 162"/>
            <p:cNvSpPr/>
            <p:nvPr/>
          </p:nvSpPr>
          <p:spPr>
            <a:xfrm>
              <a:off x="4337741" y="7189977"/>
              <a:ext cx="178985" cy="31586"/>
            </a:xfrm>
            <a:custGeom>
              <a:avLst/>
              <a:gdLst/>
              <a:ahLst/>
              <a:cxnLst/>
              <a:rect l="0" t="0" r="0" b="0"/>
              <a:pathLst>
                <a:path w="178985" h="31586">
                  <a:moveTo>
                    <a:pt x="0" y="0"/>
                  </a:moveTo>
                  <a:lnTo>
                    <a:pt x="42692" y="3119"/>
                  </a:lnTo>
                  <a:lnTo>
                    <a:pt x="96002" y="16789"/>
                  </a:lnTo>
                  <a:lnTo>
                    <a:pt x="156474" y="26084"/>
                  </a:lnTo>
                  <a:lnTo>
                    <a:pt x="178984" y="315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4812323" y="6884650"/>
              <a:ext cx="230828" cy="452736"/>
            </a:xfrm>
            <a:custGeom>
              <a:avLst/>
              <a:gdLst/>
              <a:ahLst/>
              <a:cxnLst/>
              <a:rect l="0" t="0" r="0" b="0"/>
              <a:pathLst>
                <a:path w="230828" h="452736">
                  <a:moveTo>
                    <a:pt x="178185" y="0"/>
                  </a:moveTo>
                  <a:lnTo>
                    <a:pt x="169852" y="52051"/>
                  </a:lnTo>
                  <a:lnTo>
                    <a:pt x="165187" y="105109"/>
                  </a:lnTo>
                  <a:lnTo>
                    <a:pt x="153131" y="164262"/>
                  </a:lnTo>
                  <a:lnTo>
                    <a:pt x="142945" y="215567"/>
                  </a:lnTo>
                  <a:lnTo>
                    <a:pt x="127854" y="272909"/>
                  </a:lnTo>
                  <a:lnTo>
                    <a:pt x="106675" y="331896"/>
                  </a:lnTo>
                  <a:lnTo>
                    <a:pt x="85291" y="383625"/>
                  </a:lnTo>
                  <a:lnTo>
                    <a:pt x="35614" y="446616"/>
                  </a:lnTo>
                  <a:lnTo>
                    <a:pt x="26986" y="450992"/>
                  </a:lnTo>
                  <a:lnTo>
                    <a:pt x="8040" y="452735"/>
                  </a:lnTo>
                  <a:lnTo>
                    <a:pt x="2754" y="449223"/>
                  </a:lnTo>
                  <a:lnTo>
                    <a:pt x="400" y="443371"/>
                  </a:lnTo>
                  <a:lnTo>
                    <a:pt x="0" y="435961"/>
                  </a:lnTo>
                  <a:lnTo>
                    <a:pt x="5795" y="421487"/>
                  </a:lnTo>
                  <a:lnTo>
                    <a:pt x="10616" y="414353"/>
                  </a:lnTo>
                  <a:lnTo>
                    <a:pt x="25331" y="403305"/>
                  </a:lnTo>
                  <a:lnTo>
                    <a:pt x="34168" y="398722"/>
                  </a:lnTo>
                  <a:lnTo>
                    <a:pt x="56466" y="396749"/>
                  </a:lnTo>
                  <a:lnTo>
                    <a:pt x="114236" y="408050"/>
                  </a:lnTo>
                  <a:lnTo>
                    <a:pt x="167554" y="430363"/>
                  </a:lnTo>
                  <a:lnTo>
                    <a:pt x="230827" y="4421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5158964" y="7242619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5490287" y="6874121"/>
            <a:ext cx="4345503" cy="526427"/>
            <a:chOff x="5490287" y="6874121"/>
            <a:chExt cx="4345503" cy="526427"/>
          </a:xfrm>
        </p:grpSpPr>
        <p:sp>
          <p:nvSpPr>
            <p:cNvPr id="167" name="Freeform 166"/>
            <p:cNvSpPr/>
            <p:nvPr/>
          </p:nvSpPr>
          <p:spPr>
            <a:xfrm>
              <a:off x="5490287" y="7131565"/>
              <a:ext cx="163517" cy="223520"/>
            </a:xfrm>
            <a:custGeom>
              <a:avLst/>
              <a:gdLst/>
              <a:ahLst/>
              <a:cxnLst/>
              <a:rect l="0" t="0" r="0" b="0"/>
              <a:pathLst>
                <a:path w="163517" h="223520">
                  <a:moveTo>
                    <a:pt x="5589" y="16298"/>
                  </a:moveTo>
                  <a:lnTo>
                    <a:pt x="0" y="33066"/>
                  </a:lnTo>
                  <a:lnTo>
                    <a:pt x="375" y="50656"/>
                  </a:lnTo>
                  <a:lnTo>
                    <a:pt x="5611" y="69003"/>
                  </a:lnTo>
                  <a:lnTo>
                    <a:pt x="15737" y="84956"/>
                  </a:lnTo>
                  <a:lnTo>
                    <a:pt x="24053" y="90146"/>
                  </a:lnTo>
                  <a:lnTo>
                    <a:pt x="45770" y="95912"/>
                  </a:lnTo>
                  <a:lnTo>
                    <a:pt x="78716" y="93570"/>
                  </a:lnTo>
                  <a:lnTo>
                    <a:pt x="110704" y="79877"/>
                  </a:lnTo>
                  <a:lnTo>
                    <a:pt x="136820" y="61003"/>
                  </a:lnTo>
                  <a:lnTo>
                    <a:pt x="153787" y="35003"/>
                  </a:lnTo>
                  <a:lnTo>
                    <a:pt x="156073" y="15252"/>
                  </a:lnTo>
                  <a:lnTo>
                    <a:pt x="155044" y="5072"/>
                  </a:lnTo>
                  <a:lnTo>
                    <a:pt x="149680" y="625"/>
                  </a:lnTo>
                  <a:lnTo>
                    <a:pt x="141424" y="0"/>
                  </a:lnTo>
                  <a:lnTo>
                    <a:pt x="120942" y="5545"/>
                  </a:lnTo>
                  <a:lnTo>
                    <a:pt x="82317" y="28169"/>
                  </a:lnTo>
                  <a:lnTo>
                    <a:pt x="51810" y="60756"/>
                  </a:lnTo>
                  <a:lnTo>
                    <a:pt x="24424" y="102159"/>
                  </a:lnTo>
                  <a:lnTo>
                    <a:pt x="14740" y="127378"/>
                  </a:lnTo>
                  <a:lnTo>
                    <a:pt x="12776" y="151065"/>
                  </a:lnTo>
                  <a:lnTo>
                    <a:pt x="16972" y="173291"/>
                  </a:lnTo>
                  <a:lnTo>
                    <a:pt x="26636" y="194867"/>
                  </a:lnTo>
                  <a:lnTo>
                    <a:pt x="41849" y="209916"/>
                  </a:lnTo>
                  <a:lnTo>
                    <a:pt x="61479" y="219334"/>
                  </a:lnTo>
                  <a:lnTo>
                    <a:pt x="85801" y="223519"/>
                  </a:lnTo>
                  <a:lnTo>
                    <a:pt x="149239" y="209760"/>
                  </a:lnTo>
                  <a:lnTo>
                    <a:pt x="163516" y="20581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5622218" y="6874121"/>
              <a:ext cx="63172" cy="52645"/>
            </a:xfrm>
            <a:custGeom>
              <a:avLst/>
              <a:gdLst/>
              <a:ahLst/>
              <a:cxnLst/>
              <a:rect l="0" t="0" r="0" b="0"/>
              <a:pathLst>
                <a:path w="63172" h="52645">
                  <a:moveTo>
                    <a:pt x="0" y="0"/>
                  </a:moveTo>
                  <a:lnTo>
                    <a:pt x="63171" y="5264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5959130" y="7074164"/>
              <a:ext cx="252685" cy="231627"/>
            </a:xfrm>
            <a:custGeom>
              <a:avLst/>
              <a:gdLst/>
              <a:ahLst/>
              <a:cxnLst/>
              <a:rect l="0" t="0" r="0" b="0"/>
              <a:pathLst>
                <a:path w="252685" h="231627">
                  <a:moveTo>
                    <a:pt x="0" y="0"/>
                  </a:moveTo>
                  <a:lnTo>
                    <a:pt x="0" y="48930"/>
                  </a:lnTo>
                  <a:lnTo>
                    <a:pt x="0" y="108061"/>
                  </a:lnTo>
                  <a:lnTo>
                    <a:pt x="0" y="164801"/>
                  </a:lnTo>
                  <a:lnTo>
                    <a:pt x="0" y="192958"/>
                  </a:lnTo>
                  <a:lnTo>
                    <a:pt x="2339" y="197659"/>
                  </a:lnTo>
                  <a:lnTo>
                    <a:pt x="6239" y="196113"/>
                  </a:lnTo>
                  <a:lnTo>
                    <a:pt x="11178" y="190403"/>
                  </a:lnTo>
                  <a:lnTo>
                    <a:pt x="34844" y="126959"/>
                  </a:lnTo>
                  <a:lnTo>
                    <a:pt x="55729" y="65447"/>
                  </a:lnTo>
                  <a:lnTo>
                    <a:pt x="81328" y="27095"/>
                  </a:lnTo>
                  <a:lnTo>
                    <a:pt x="88144" y="23912"/>
                  </a:lnTo>
                  <a:lnTo>
                    <a:pt x="95027" y="24130"/>
                  </a:lnTo>
                  <a:lnTo>
                    <a:pt x="101956" y="26615"/>
                  </a:lnTo>
                  <a:lnTo>
                    <a:pt x="112774" y="38735"/>
                  </a:lnTo>
                  <a:lnTo>
                    <a:pt x="120311" y="56990"/>
                  </a:lnTo>
                  <a:lnTo>
                    <a:pt x="125151" y="109956"/>
                  </a:lnTo>
                  <a:lnTo>
                    <a:pt x="126107" y="170808"/>
                  </a:lnTo>
                  <a:lnTo>
                    <a:pt x="128525" y="177043"/>
                  </a:lnTo>
                  <a:lnTo>
                    <a:pt x="132476" y="177689"/>
                  </a:lnTo>
                  <a:lnTo>
                    <a:pt x="137450" y="174611"/>
                  </a:lnTo>
                  <a:lnTo>
                    <a:pt x="146097" y="161832"/>
                  </a:lnTo>
                  <a:lnTo>
                    <a:pt x="171461" y="101584"/>
                  </a:lnTo>
                  <a:lnTo>
                    <a:pt x="197881" y="45353"/>
                  </a:lnTo>
                  <a:lnTo>
                    <a:pt x="214289" y="32635"/>
                  </a:lnTo>
                  <a:lnTo>
                    <a:pt x="222408" y="32284"/>
                  </a:lnTo>
                  <a:lnTo>
                    <a:pt x="230160" y="35561"/>
                  </a:lnTo>
                  <a:lnTo>
                    <a:pt x="237668" y="41254"/>
                  </a:lnTo>
                  <a:lnTo>
                    <a:pt x="246010" y="63179"/>
                  </a:lnTo>
                  <a:lnTo>
                    <a:pt x="251365" y="119324"/>
                  </a:lnTo>
                  <a:lnTo>
                    <a:pt x="252423" y="175474"/>
                  </a:lnTo>
                  <a:lnTo>
                    <a:pt x="252684" y="2316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6306570" y="7063786"/>
              <a:ext cx="158100" cy="242005"/>
            </a:xfrm>
            <a:custGeom>
              <a:avLst/>
              <a:gdLst/>
              <a:ahLst/>
              <a:cxnLst/>
              <a:rect l="0" t="0" r="0" b="0"/>
              <a:pathLst>
                <a:path w="158100" h="242005">
                  <a:moveTo>
                    <a:pt x="0" y="41963"/>
                  </a:moveTo>
                  <a:lnTo>
                    <a:pt x="17981" y="66010"/>
                  </a:lnTo>
                  <a:lnTo>
                    <a:pt x="44322" y="86262"/>
                  </a:lnTo>
                  <a:lnTo>
                    <a:pt x="64152" y="95967"/>
                  </a:lnTo>
                  <a:lnTo>
                    <a:pt x="84664" y="97940"/>
                  </a:lnTo>
                  <a:lnTo>
                    <a:pt x="126428" y="89675"/>
                  </a:lnTo>
                  <a:lnTo>
                    <a:pt x="144318" y="77206"/>
                  </a:lnTo>
                  <a:lnTo>
                    <a:pt x="152364" y="68968"/>
                  </a:lnTo>
                  <a:lnTo>
                    <a:pt x="156558" y="58796"/>
                  </a:lnTo>
                  <a:lnTo>
                    <a:pt x="158099" y="35016"/>
                  </a:lnTo>
                  <a:lnTo>
                    <a:pt x="151764" y="15089"/>
                  </a:lnTo>
                  <a:lnTo>
                    <a:pt x="146800" y="6499"/>
                  </a:lnTo>
                  <a:lnTo>
                    <a:pt x="138811" y="1942"/>
                  </a:lnTo>
                  <a:lnTo>
                    <a:pt x="117456" y="0"/>
                  </a:lnTo>
                  <a:lnTo>
                    <a:pt x="98606" y="6155"/>
                  </a:lnTo>
                  <a:lnTo>
                    <a:pt x="82430" y="17859"/>
                  </a:lnTo>
                  <a:lnTo>
                    <a:pt x="61339" y="44180"/>
                  </a:lnTo>
                  <a:lnTo>
                    <a:pt x="51438" y="64005"/>
                  </a:lnTo>
                  <a:lnTo>
                    <a:pt x="43342" y="127245"/>
                  </a:lnTo>
                  <a:lnTo>
                    <a:pt x="44999" y="153565"/>
                  </a:lnTo>
                  <a:lnTo>
                    <a:pt x="59087" y="186944"/>
                  </a:lnTo>
                  <a:lnTo>
                    <a:pt x="71494" y="204275"/>
                  </a:lnTo>
                  <a:lnTo>
                    <a:pt x="124217" y="235418"/>
                  </a:lnTo>
                  <a:lnTo>
                    <a:pt x="136871" y="24200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6592985" y="7074164"/>
              <a:ext cx="134726" cy="284270"/>
            </a:xfrm>
            <a:custGeom>
              <a:avLst/>
              <a:gdLst/>
              <a:ahLst/>
              <a:cxnLst/>
              <a:rect l="0" t="0" r="0" b="0"/>
              <a:pathLst>
                <a:path w="134726" h="284270">
                  <a:moveTo>
                    <a:pt x="8383" y="0"/>
                  </a:moveTo>
                  <a:lnTo>
                    <a:pt x="8383" y="54144"/>
                  </a:lnTo>
                  <a:lnTo>
                    <a:pt x="2794" y="109091"/>
                  </a:lnTo>
                  <a:lnTo>
                    <a:pt x="0" y="164051"/>
                  </a:lnTo>
                  <a:lnTo>
                    <a:pt x="1625" y="165519"/>
                  </a:lnTo>
                  <a:lnTo>
                    <a:pt x="3878" y="162988"/>
                  </a:lnTo>
                  <a:lnTo>
                    <a:pt x="19242" y="107569"/>
                  </a:lnTo>
                  <a:lnTo>
                    <a:pt x="38604" y="63622"/>
                  </a:lnTo>
                  <a:lnTo>
                    <a:pt x="63740" y="37308"/>
                  </a:lnTo>
                  <a:lnTo>
                    <a:pt x="73364" y="33060"/>
                  </a:lnTo>
                  <a:lnTo>
                    <a:pt x="93416" y="31461"/>
                  </a:lnTo>
                  <a:lnTo>
                    <a:pt x="102506" y="36182"/>
                  </a:lnTo>
                  <a:lnTo>
                    <a:pt x="118846" y="53905"/>
                  </a:lnTo>
                  <a:lnTo>
                    <a:pt x="127668" y="77379"/>
                  </a:lnTo>
                  <a:lnTo>
                    <a:pt x="133332" y="136167"/>
                  </a:lnTo>
                  <a:lnTo>
                    <a:pt x="134450" y="195699"/>
                  </a:lnTo>
                  <a:lnTo>
                    <a:pt x="134671" y="249399"/>
                  </a:lnTo>
                  <a:lnTo>
                    <a:pt x="134725" y="2842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6801410" y="7123899"/>
              <a:ext cx="181829" cy="174652"/>
            </a:xfrm>
            <a:custGeom>
              <a:avLst/>
              <a:gdLst/>
              <a:ahLst/>
              <a:cxnLst/>
              <a:rect l="0" t="0" r="0" b="0"/>
              <a:pathLst>
                <a:path w="181829" h="174652">
                  <a:moveTo>
                    <a:pt x="0" y="55550"/>
                  </a:moveTo>
                  <a:lnTo>
                    <a:pt x="19128" y="117808"/>
                  </a:lnTo>
                  <a:lnTo>
                    <a:pt x="49803" y="156743"/>
                  </a:lnTo>
                  <a:lnTo>
                    <a:pt x="75977" y="172619"/>
                  </a:lnTo>
                  <a:lnTo>
                    <a:pt x="95768" y="174651"/>
                  </a:lnTo>
                  <a:lnTo>
                    <a:pt x="115093" y="170484"/>
                  </a:lnTo>
                  <a:lnTo>
                    <a:pt x="146563" y="148745"/>
                  </a:lnTo>
                  <a:lnTo>
                    <a:pt x="159895" y="134405"/>
                  </a:lnTo>
                  <a:lnTo>
                    <a:pt x="181828" y="86428"/>
                  </a:lnTo>
                  <a:lnTo>
                    <a:pt x="179858" y="62644"/>
                  </a:lnTo>
                  <a:lnTo>
                    <a:pt x="171184" y="38815"/>
                  </a:lnTo>
                  <a:lnTo>
                    <a:pt x="159529" y="20425"/>
                  </a:lnTo>
                  <a:lnTo>
                    <a:pt x="143431" y="7573"/>
                  </a:lnTo>
                  <a:lnTo>
                    <a:pt x="134225" y="2509"/>
                  </a:lnTo>
                  <a:lnTo>
                    <a:pt x="108398" y="0"/>
                  </a:lnTo>
                  <a:lnTo>
                    <a:pt x="80932" y="3954"/>
                  </a:lnTo>
                  <a:lnTo>
                    <a:pt x="60925" y="13511"/>
                  </a:lnTo>
                  <a:lnTo>
                    <a:pt x="30920" y="37634"/>
                  </a:lnTo>
                  <a:lnTo>
                    <a:pt x="10981" y="67009"/>
                  </a:lnTo>
                  <a:lnTo>
                    <a:pt x="1446" y="126150"/>
                  </a:lnTo>
                  <a:lnTo>
                    <a:pt x="0" y="13977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7165915" y="7121216"/>
              <a:ext cx="130335" cy="226689"/>
            </a:xfrm>
            <a:custGeom>
              <a:avLst/>
              <a:gdLst/>
              <a:ahLst/>
              <a:cxnLst/>
              <a:rect l="0" t="0" r="0" b="0"/>
              <a:pathLst>
                <a:path w="130335" h="226689">
                  <a:moveTo>
                    <a:pt x="130334" y="5589"/>
                  </a:moveTo>
                  <a:lnTo>
                    <a:pt x="107977" y="0"/>
                  </a:lnTo>
                  <a:lnTo>
                    <a:pt x="87642" y="3496"/>
                  </a:lnTo>
                  <a:lnTo>
                    <a:pt x="59583" y="18618"/>
                  </a:lnTo>
                  <a:lnTo>
                    <a:pt x="36452" y="41035"/>
                  </a:lnTo>
                  <a:lnTo>
                    <a:pt x="17898" y="69904"/>
                  </a:lnTo>
                  <a:lnTo>
                    <a:pt x="1150" y="111101"/>
                  </a:lnTo>
                  <a:lnTo>
                    <a:pt x="0" y="132032"/>
                  </a:lnTo>
                  <a:lnTo>
                    <a:pt x="4557" y="153034"/>
                  </a:lnTo>
                  <a:lnTo>
                    <a:pt x="20277" y="183418"/>
                  </a:lnTo>
                  <a:lnTo>
                    <a:pt x="33067" y="200048"/>
                  </a:lnTo>
                  <a:lnTo>
                    <a:pt x="77692" y="22668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7362311" y="7166147"/>
              <a:ext cx="186623" cy="202815"/>
            </a:xfrm>
            <a:custGeom>
              <a:avLst/>
              <a:gdLst/>
              <a:ahLst/>
              <a:cxnLst/>
              <a:rect l="0" t="0" r="0" b="0"/>
              <a:pathLst>
                <a:path w="186623" h="202815">
                  <a:moveTo>
                    <a:pt x="123451" y="13302"/>
                  </a:moveTo>
                  <a:lnTo>
                    <a:pt x="112272" y="2123"/>
                  </a:lnTo>
                  <a:lnTo>
                    <a:pt x="104300" y="0"/>
                  </a:lnTo>
                  <a:lnTo>
                    <a:pt x="82964" y="761"/>
                  </a:lnTo>
                  <a:lnTo>
                    <a:pt x="50233" y="13355"/>
                  </a:lnTo>
                  <a:lnTo>
                    <a:pt x="23898" y="37493"/>
                  </a:lnTo>
                  <a:lnTo>
                    <a:pt x="6866" y="72462"/>
                  </a:lnTo>
                  <a:lnTo>
                    <a:pt x="0" y="112458"/>
                  </a:lnTo>
                  <a:lnTo>
                    <a:pt x="2546" y="122689"/>
                  </a:lnTo>
                  <a:lnTo>
                    <a:pt x="7752" y="130680"/>
                  </a:lnTo>
                  <a:lnTo>
                    <a:pt x="14733" y="137178"/>
                  </a:lnTo>
                  <a:lnTo>
                    <a:pt x="24066" y="140339"/>
                  </a:lnTo>
                  <a:lnTo>
                    <a:pt x="46914" y="140732"/>
                  </a:lnTo>
                  <a:lnTo>
                    <a:pt x="66429" y="133888"/>
                  </a:lnTo>
                  <a:lnTo>
                    <a:pt x="98019" y="110430"/>
                  </a:lnTo>
                  <a:lnTo>
                    <a:pt x="114095" y="84584"/>
                  </a:lnTo>
                  <a:lnTo>
                    <a:pt x="120680" y="49109"/>
                  </a:lnTo>
                  <a:lnTo>
                    <a:pt x="120433" y="44192"/>
                  </a:lnTo>
                  <a:lnTo>
                    <a:pt x="119100" y="44424"/>
                  </a:lnTo>
                  <a:lnTo>
                    <a:pt x="117041" y="48087"/>
                  </a:lnTo>
                  <a:lnTo>
                    <a:pt x="114143" y="75601"/>
                  </a:lnTo>
                  <a:lnTo>
                    <a:pt x="124536" y="129000"/>
                  </a:lnTo>
                  <a:lnTo>
                    <a:pt x="132122" y="148951"/>
                  </a:lnTo>
                  <a:lnTo>
                    <a:pt x="150716" y="173337"/>
                  </a:lnTo>
                  <a:lnTo>
                    <a:pt x="186622" y="2028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7685804" y="7010992"/>
              <a:ext cx="10529" cy="389556"/>
            </a:xfrm>
            <a:custGeom>
              <a:avLst/>
              <a:gdLst/>
              <a:ahLst/>
              <a:cxnLst/>
              <a:rect l="0" t="0" r="0" b="0"/>
              <a:pathLst>
                <a:path w="10529" h="389556">
                  <a:moveTo>
                    <a:pt x="10528" y="0"/>
                  </a:moveTo>
                  <a:lnTo>
                    <a:pt x="4939" y="16768"/>
                  </a:lnTo>
                  <a:lnTo>
                    <a:pt x="8983" y="75445"/>
                  </a:lnTo>
                  <a:lnTo>
                    <a:pt x="4634" y="135786"/>
                  </a:lnTo>
                  <a:lnTo>
                    <a:pt x="1373" y="192312"/>
                  </a:lnTo>
                  <a:lnTo>
                    <a:pt x="407" y="247924"/>
                  </a:lnTo>
                  <a:lnTo>
                    <a:pt x="121" y="295857"/>
                  </a:lnTo>
                  <a:lnTo>
                    <a:pt x="36" y="350874"/>
                  </a:lnTo>
                  <a:lnTo>
                    <a:pt x="0" y="3895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7822674" y="7053106"/>
              <a:ext cx="31586" cy="294799"/>
            </a:xfrm>
            <a:custGeom>
              <a:avLst/>
              <a:gdLst/>
              <a:ahLst/>
              <a:cxnLst/>
              <a:rect l="0" t="0" r="0" b="0"/>
              <a:pathLst>
                <a:path w="31586" h="294799">
                  <a:moveTo>
                    <a:pt x="0" y="0"/>
                  </a:moveTo>
                  <a:lnTo>
                    <a:pt x="11178" y="11178"/>
                  </a:lnTo>
                  <a:lnTo>
                    <a:pt x="16666" y="32264"/>
                  </a:lnTo>
                  <a:lnTo>
                    <a:pt x="20189" y="87872"/>
                  </a:lnTo>
                  <a:lnTo>
                    <a:pt x="28121" y="151152"/>
                  </a:lnTo>
                  <a:lnTo>
                    <a:pt x="30902" y="209924"/>
                  </a:lnTo>
                  <a:lnTo>
                    <a:pt x="31450" y="266595"/>
                  </a:lnTo>
                  <a:lnTo>
                    <a:pt x="31585" y="2947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7685804" y="7142220"/>
              <a:ext cx="368498" cy="216214"/>
            </a:xfrm>
            <a:custGeom>
              <a:avLst/>
              <a:gdLst/>
              <a:ahLst/>
              <a:cxnLst/>
              <a:rect l="0" t="0" r="0" b="0"/>
              <a:pathLst>
                <a:path w="368498" h="216214">
                  <a:moveTo>
                    <a:pt x="0" y="68814"/>
                  </a:moveTo>
                  <a:lnTo>
                    <a:pt x="11178" y="52046"/>
                  </a:lnTo>
                  <a:lnTo>
                    <a:pt x="32264" y="40694"/>
                  </a:lnTo>
                  <a:lnTo>
                    <a:pt x="87871" y="23874"/>
                  </a:lnTo>
                  <a:lnTo>
                    <a:pt x="151151" y="10457"/>
                  </a:lnTo>
                  <a:lnTo>
                    <a:pt x="209924" y="3474"/>
                  </a:lnTo>
                  <a:lnTo>
                    <a:pt x="238359" y="0"/>
                  </a:lnTo>
                  <a:lnTo>
                    <a:pt x="291621" y="7301"/>
                  </a:lnTo>
                  <a:lnTo>
                    <a:pt x="313273" y="14569"/>
                  </a:lnTo>
                  <a:lnTo>
                    <a:pt x="330695" y="25598"/>
                  </a:lnTo>
                  <a:lnTo>
                    <a:pt x="343118" y="41418"/>
                  </a:lnTo>
                  <a:lnTo>
                    <a:pt x="351368" y="61317"/>
                  </a:lnTo>
                  <a:lnTo>
                    <a:pt x="356666" y="115339"/>
                  </a:lnTo>
                  <a:lnTo>
                    <a:pt x="357711" y="176400"/>
                  </a:lnTo>
                  <a:lnTo>
                    <a:pt x="360974" y="195789"/>
                  </a:lnTo>
                  <a:lnTo>
                    <a:pt x="368497" y="2162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Freeform 177"/>
            <p:cNvSpPr/>
            <p:nvPr/>
          </p:nvSpPr>
          <p:spPr>
            <a:xfrm>
              <a:off x="8054301" y="6989935"/>
              <a:ext cx="10529" cy="1"/>
            </a:xfrm>
            <a:custGeom>
              <a:avLst/>
              <a:gdLst/>
              <a:ahLst/>
              <a:cxnLst/>
              <a:rect l="0" t="0" r="0" b="0"/>
              <a:pathLst>
                <a:path w="10529" h="1">
                  <a:moveTo>
                    <a:pt x="0" y="0"/>
                  </a:moveTo>
                  <a:lnTo>
                    <a:pt x="10528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8191171" y="7137335"/>
              <a:ext cx="200043" cy="205433"/>
            </a:xfrm>
            <a:custGeom>
              <a:avLst/>
              <a:gdLst/>
              <a:ahLst/>
              <a:cxnLst/>
              <a:rect l="0" t="0" r="0" b="0"/>
              <a:pathLst>
                <a:path w="200043" h="205433">
                  <a:moveTo>
                    <a:pt x="0" y="10528"/>
                  </a:moveTo>
                  <a:lnTo>
                    <a:pt x="17959" y="72809"/>
                  </a:lnTo>
                  <a:lnTo>
                    <a:pt x="35149" y="135135"/>
                  </a:lnTo>
                  <a:lnTo>
                    <a:pt x="52650" y="189284"/>
                  </a:lnTo>
                  <a:lnTo>
                    <a:pt x="56157" y="199888"/>
                  </a:lnTo>
                  <a:lnTo>
                    <a:pt x="60835" y="204619"/>
                  </a:lnTo>
                  <a:lnTo>
                    <a:pt x="66293" y="205432"/>
                  </a:lnTo>
                  <a:lnTo>
                    <a:pt x="72272" y="203636"/>
                  </a:lnTo>
                  <a:lnTo>
                    <a:pt x="85153" y="192280"/>
                  </a:lnTo>
                  <a:lnTo>
                    <a:pt x="102440" y="166155"/>
                  </a:lnTo>
                  <a:lnTo>
                    <a:pt x="130864" y="105935"/>
                  </a:lnTo>
                  <a:lnTo>
                    <a:pt x="158127" y="50214"/>
                  </a:lnTo>
                  <a:lnTo>
                    <a:pt x="200042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8422798" y="7145027"/>
              <a:ext cx="143130" cy="171056"/>
            </a:xfrm>
            <a:custGeom>
              <a:avLst/>
              <a:gdLst/>
              <a:ahLst/>
              <a:cxnLst/>
              <a:rect l="0" t="0" r="0" b="0"/>
              <a:pathLst>
                <a:path w="143130" h="171056">
                  <a:moveTo>
                    <a:pt x="31586" y="76535"/>
                  </a:moveTo>
                  <a:lnTo>
                    <a:pt x="46240" y="135152"/>
                  </a:lnTo>
                  <a:lnTo>
                    <a:pt x="61924" y="164352"/>
                  </a:lnTo>
                  <a:lnTo>
                    <a:pt x="69359" y="169006"/>
                  </a:lnTo>
                  <a:lnTo>
                    <a:pt x="86978" y="171055"/>
                  </a:lnTo>
                  <a:lnTo>
                    <a:pt x="103389" y="164948"/>
                  </a:lnTo>
                  <a:lnTo>
                    <a:pt x="111039" y="160043"/>
                  </a:lnTo>
                  <a:lnTo>
                    <a:pt x="132987" y="130785"/>
                  </a:lnTo>
                  <a:lnTo>
                    <a:pt x="143129" y="92479"/>
                  </a:lnTo>
                  <a:lnTo>
                    <a:pt x="140545" y="51493"/>
                  </a:lnTo>
                  <a:lnTo>
                    <a:pt x="132264" y="29920"/>
                  </a:lnTo>
                  <a:lnTo>
                    <a:pt x="126781" y="20892"/>
                  </a:lnTo>
                  <a:lnTo>
                    <a:pt x="111329" y="7742"/>
                  </a:lnTo>
                  <a:lnTo>
                    <a:pt x="102296" y="2597"/>
                  </a:lnTo>
                  <a:lnTo>
                    <a:pt x="82900" y="0"/>
                  </a:lnTo>
                  <a:lnTo>
                    <a:pt x="63751" y="3915"/>
                  </a:lnTo>
                  <a:lnTo>
                    <a:pt x="47441" y="13454"/>
                  </a:lnTo>
                  <a:lnTo>
                    <a:pt x="25106" y="37567"/>
                  </a:lnTo>
                  <a:lnTo>
                    <a:pt x="0" y="975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8808113" y="7031483"/>
              <a:ext cx="183225" cy="295365"/>
            </a:xfrm>
            <a:custGeom>
              <a:avLst/>
              <a:gdLst/>
              <a:ahLst/>
              <a:cxnLst/>
              <a:rect l="0" t="0" r="0" b="0"/>
              <a:pathLst>
                <a:path w="183225" h="295365">
                  <a:moveTo>
                    <a:pt x="130582" y="137437"/>
                  </a:moveTo>
                  <a:lnTo>
                    <a:pt x="124992" y="120670"/>
                  </a:lnTo>
                  <a:lnTo>
                    <a:pt x="112890" y="109318"/>
                  </a:lnTo>
                  <a:lnTo>
                    <a:pt x="104749" y="104653"/>
                  </a:lnTo>
                  <a:lnTo>
                    <a:pt x="95813" y="103882"/>
                  </a:lnTo>
                  <a:lnTo>
                    <a:pt x="76525" y="109266"/>
                  </a:lnTo>
                  <a:lnTo>
                    <a:pt x="51524" y="125450"/>
                  </a:lnTo>
                  <a:lnTo>
                    <a:pt x="29298" y="150653"/>
                  </a:lnTo>
                  <a:lnTo>
                    <a:pt x="9233" y="191780"/>
                  </a:lnTo>
                  <a:lnTo>
                    <a:pt x="0" y="229058"/>
                  </a:lnTo>
                  <a:lnTo>
                    <a:pt x="1576" y="251856"/>
                  </a:lnTo>
                  <a:lnTo>
                    <a:pt x="12414" y="270567"/>
                  </a:lnTo>
                  <a:lnTo>
                    <a:pt x="20218" y="278834"/>
                  </a:lnTo>
                  <a:lnTo>
                    <a:pt x="28930" y="282004"/>
                  </a:lnTo>
                  <a:lnTo>
                    <a:pt x="38247" y="281778"/>
                  </a:lnTo>
                  <a:lnTo>
                    <a:pt x="47968" y="279287"/>
                  </a:lnTo>
                  <a:lnTo>
                    <a:pt x="65009" y="267162"/>
                  </a:lnTo>
                  <a:lnTo>
                    <a:pt x="109425" y="218384"/>
                  </a:lnTo>
                  <a:lnTo>
                    <a:pt x="140397" y="156460"/>
                  </a:lnTo>
                  <a:lnTo>
                    <a:pt x="158837" y="105249"/>
                  </a:lnTo>
                  <a:lnTo>
                    <a:pt x="168589" y="56149"/>
                  </a:lnTo>
                  <a:lnTo>
                    <a:pt x="178221" y="0"/>
                  </a:lnTo>
                  <a:lnTo>
                    <a:pt x="173654" y="40209"/>
                  </a:lnTo>
                  <a:lnTo>
                    <a:pt x="172885" y="101117"/>
                  </a:lnTo>
                  <a:lnTo>
                    <a:pt x="172752" y="150982"/>
                  </a:lnTo>
                  <a:lnTo>
                    <a:pt x="172706" y="210346"/>
                  </a:lnTo>
                  <a:lnTo>
                    <a:pt x="178287" y="267132"/>
                  </a:lnTo>
                  <a:lnTo>
                    <a:pt x="183224" y="29536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9117679" y="7179449"/>
              <a:ext cx="31587" cy="105286"/>
            </a:xfrm>
            <a:custGeom>
              <a:avLst/>
              <a:gdLst/>
              <a:ahLst/>
              <a:cxnLst/>
              <a:rect l="0" t="0" r="0" b="0"/>
              <a:pathLst>
                <a:path w="31587" h="105286">
                  <a:moveTo>
                    <a:pt x="0" y="0"/>
                  </a:moveTo>
                  <a:lnTo>
                    <a:pt x="14654" y="55140"/>
                  </a:lnTo>
                  <a:lnTo>
                    <a:pt x="31586" y="1052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9446122" y="6920567"/>
              <a:ext cx="264849" cy="383708"/>
            </a:xfrm>
            <a:custGeom>
              <a:avLst/>
              <a:gdLst/>
              <a:ahLst/>
              <a:cxnLst/>
              <a:rect l="0" t="0" r="0" b="0"/>
              <a:pathLst>
                <a:path w="264849" h="383708">
                  <a:moveTo>
                    <a:pt x="18997" y="164125"/>
                  </a:moveTo>
                  <a:lnTo>
                    <a:pt x="30450" y="216175"/>
                  </a:lnTo>
                  <a:lnTo>
                    <a:pt x="37209" y="266114"/>
                  </a:lnTo>
                  <a:lnTo>
                    <a:pt x="36092" y="313667"/>
                  </a:lnTo>
                  <a:lnTo>
                    <a:pt x="30823" y="376548"/>
                  </a:lnTo>
                  <a:lnTo>
                    <a:pt x="26881" y="382949"/>
                  </a:lnTo>
                  <a:lnTo>
                    <a:pt x="20744" y="383707"/>
                  </a:lnTo>
                  <a:lnTo>
                    <a:pt x="13142" y="380703"/>
                  </a:lnTo>
                  <a:lnTo>
                    <a:pt x="8075" y="372851"/>
                  </a:lnTo>
                  <a:lnTo>
                    <a:pt x="943" y="332685"/>
                  </a:lnTo>
                  <a:lnTo>
                    <a:pt x="0" y="279190"/>
                  </a:lnTo>
                  <a:lnTo>
                    <a:pt x="9569" y="221126"/>
                  </a:lnTo>
                  <a:lnTo>
                    <a:pt x="26162" y="164699"/>
                  </a:lnTo>
                  <a:lnTo>
                    <a:pt x="37758" y="133879"/>
                  </a:lnTo>
                  <a:lnTo>
                    <a:pt x="76734" y="78936"/>
                  </a:lnTo>
                  <a:lnTo>
                    <a:pt x="105905" y="49196"/>
                  </a:lnTo>
                  <a:lnTo>
                    <a:pt x="157090" y="17594"/>
                  </a:lnTo>
                  <a:lnTo>
                    <a:pt x="184488" y="5413"/>
                  </a:lnTo>
                  <a:lnTo>
                    <a:pt x="212261" y="0"/>
                  </a:lnTo>
                  <a:lnTo>
                    <a:pt x="237084" y="3833"/>
                  </a:lnTo>
                  <a:lnTo>
                    <a:pt x="248616" y="8131"/>
                  </a:lnTo>
                  <a:lnTo>
                    <a:pt x="256305" y="16845"/>
                  </a:lnTo>
                  <a:lnTo>
                    <a:pt x="264848" y="42125"/>
                  </a:lnTo>
                  <a:lnTo>
                    <a:pt x="263616" y="54716"/>
                  </a:lnTo>
                  <a:lnTo>
                    <a:pt x="252889" y="78064"/>
                  </a:lnTo>
                  <a:lnTo>
                    <a:pt x="223472" y="114413"/>
                  </a:lnTo>
                  <a:lnTo>
                    <a:pt x="161623" y="164511"/>
                  </a:lnTo>
                  <a:lnTo>
                    <a:pt x="103983" y="205365"/>
                  </a:lnTo>
                  <a:lnTo>
                    <a:pt x="84845" y="221058"/>
                  </a:lnTo>
                  <a:lnTo>
                    <a:pt x="72440" y="239732"/>
                  </a:lnTo>
                  <a:lnTo>
                    <a:pt x="72173" y="248454"/>
                  </a:lnTo>
                  <a:lnTo>
                    <a:pt x="75505" y="256610"/>
                  </a:lnTo>
                  <a:lnTo>
                    <a:pt x="100081" y="282385"/>
                  </a:lnTo>
                  <a:lnTo>
                    <a:pt x="134811" y="31152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9823089" y="7326847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4643067" y="8032257"/>
            <a:ext cx="421142" cy="326384"/>
            <a:chOff x="4643067" y="8032257"/>
            <a:chExt cx="421142" cy="326384"/>
          </a:xfrm>
        </p:grpSpPr>
        <p:sp>
          <p:nvSpPr>
            <p:cNvPr id="186" name="Freeform 185"/>
            <p:cNvSpPr/>
            <p:nvPr/>
          </p:nvSpPr>
          <p:spPr>
            <a:xfrm>
              <a:off x="4790467" y="8158598"/>
              <a:ext cx="21057" cy="200043"/>
            </a:xfrm>
            <a:custGeom>
              <a:avLst/>
              <a:gdLst/>
              <a:ahLst/>
              <a:cxnLst/>
              <a:rect l="0" t="0" r="0" b="0"/>
              <a:pathLst>
                <a:path w="21057" h="200043">
                  <a:moveTo>
                    <a:pt x="0" y="0"/>
                  </a:moveTo>
                  <a:lnTo>
                    <a:pt x="5589" y="58617"/>
                  </a:lnTo>
                  <a:lnTo>
                    <a:pt x="10722" y="118857"/>
                  </a:lnTo>
                  <a:lnTo>
                    <a:pt x="18668" y="166978"/>
                  </a:lnTo>
                  <a:lnTo>
                    <a:pt x="21056" y="2000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4643067" y="8032257"/>
              <a:ext cx="336913" cy="73700"/>
            </a:xfrm>
            <a:custGeom>
              <a:avLst/>
              <a:gdLst/>
              <a:ahLst/>
              <a:cxnLst/>
              <a:rect l="0" t="0" r="0" b="0"/>
              <a:pathLst>
                <a:path w="336913" h="73700">
                  <a:moveTo>
                    <a:pt x="0" y="0"/>
                  </a:moveTo>
                  <a:lnTo>
                    <a:pt x="58617" y="14653"/>
                  </a:lnTo>
                  <a:lnTo>
                    <a:pt x="121197" y="28198"/>
                  </a:lnTo>
                  <a:lnTo>
                    <a:pt x="172521" y="38640"/>
                  </a:lnTo>
                  <a:lnTo>
                    <a:pt x="224773" y="49144"/>
                  </a:lnTo>
                  <a:lnTo>
                    <a:pt x="276130" y="59664"/>
                  </a:lnTo>
                  <a:lnTo>
                    <a:pt x="336912" y="736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4937866" y="8169127"/>
              <a:ext cx="126343" cy="150735"/>
            </a:xfrm>
            <a:custGeom>
              <a:avLst/>
              <a:gdLst/>
              <a:ahLst/>
              <a:cxnLst/>
              <a:rect l="0" t="0" r="0" b="0"/>
              <a:pathLst>
                <a:path w="126343" h="150735">
                  <a:moveTo>
                    <a:pt x="0" y="94756"/>
                  </a:moveTo>
                  <a:lnTo>
                    <a:pt x="9575" y="118803"/>
                  </a:lnTo>
                  <a:lnTo>
                    <a:pt x="20243" y="133130"/>
                  </a:lnTo>
                  <a:lnTo>
                    <a:pt x="44992" y="148761"/>
                  </a:lnTo>
                  <a:lnTo>
                    <a:pt x="64450" y="150734"/>
                  </a:lnTo>
                  <a:lnTo>
                    <a:pt x="74552" y="149623"/>
                  </a:lnTo>
                  <a:lnTo>
                    <a:pt x="92015" y="139029"/>
                  </a:lnTo>
                  <a:lnTo>
                    <a:pt x="106406" y="122622"/>
                  </a:lnTo>
                  <a:lnTo>
                    <a:pt x="116701" y="103632"/>
                  </a:lnTo>
                  <a:lnTo>
                    <a:pt x="124437" y="54439"/>
                  </a:lnTo>
                  <a:lnTo>
                    <a:pt x="126342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5348477" y="7821687"/>
            <a:ext cx="621182" cy="467241"/>
            <a:chOff x="5348477" y="7821687"/>
            <a:chExt cx="621182" cy="467241"/>
          </a:xfrm>
        </p:grpSpPr>
        <p:sp>
          <p:nvSpPr>
            <p:cNvPr id="190" name="Freeform 189"/>
            <p:cNvSpPr/>
            <p:nvPr/>
          </p:nvSpPr>
          <p:spPr>
            <a:xfrm>
              <a:off x="5348477" y="8013395"/>
              <a:ext cx="178985" cy="275533"/>
            </a:xfrm>
            <a:custGeom>
              <a:avLst/>
              <a:gdLst/>
              <a:ahLst/>
              <a:cxnLst/>
              <a:rect l="0" t="0" r="0" b="0"/>
              <a:pathLst>
                <a:path w="178985" h="275533">
                  <a:moveTo>
                    <a:pt x="178984" y="8333"/>
                  </a:moveTo>
                  <a:lnTo>
                    <a:pt x="130053" y="0"/>
                  </a:lnTo>
                  <a:lnTo>
                    <a:pt x="102255" y="1120"/>
                  </a:lnTo>
                  <a:lnTo>
                    <a:pt x="82102" y="9417"/>
                  </a:lnTo>
                  <a:lnTo>
                    <a:pt x="57602" y="32831"/>
                  </a:lnTo>
                  <a:lnTo>
                    <a:pt x="54779" y="43382"/>
                  </a:lnTo>
                  <a:lnTo>
                    <a:pt x="57881" y="67585"/>
                  </a:lnTo>
                  <a:lnTo>
                    <a:pt x="92015" y="125266"/>
                  </a:lnTo>
                  <a:lnTo>
                    <a:pt x="142493" y="187416"/>
                  </a:lnTo>
                  <a:lnTo>
                    <a:pt x="158943" y="218933"/>
                  </a:lnTo>
                  <a:lnTo>
                    <a:pt x="161109" y="243093"/>
                  </a:lnTo>
                  <a:lnTo>
                    <a:pt x="160048" y="256086"/>
                  </a:lnTo>
                  <a:lnTo>
                    <a:pt x="154662" y="264749"/>
                  </a:lnTo>
                  <a:lnTo>
                    <a:pt x="146392" y="270524"/>
                  </a:lnTo>
                  <a:lnTo>
                    <a:pt x="136199" y="274374"/>
                  </a:lnTo>
                  <a:lnTo>
                    <a:pt x="115515" y="275532"/>
                  </a:lnTo>
                  <a:lnTo>
                    <a:pt x="55896" y="262495"/>
                  </a:lnTo>
                  <a:lnTo>
                    <a:pt x="0" y="22943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Freeform 190"/>
            <p:cNvSpPr/>
            <p:nvPr/>
          </p:nvSpPr>
          <p:spPr>
            <a:xfrm>
              <a:off x="5632746" y="8046738"/>
              <a:ext cx="157144" cy="185561"/>
            </a:xfrm>
            <a:custGeom>
              <a:avLst/>
              <a:gdLst/>
              <a:ahLst/>
              <a:cxnLst/>
              <a:rect l="0" t="0" r="0" b="0"/>
              <a:pathLst>
                <a:path w="157144" h="185561">
                  <a:moveTo>
                    <a:pt x="0" y="48690"/>
                  </a:moveTo>
                  <a:lnTo>
                    <a:pt x="56215" y="65478"/>
                  </a:lnTo>
                  <a:lnTo>
                    <a:pt x="114787" y="68903"/>
                  </a:lnTo>
                  <a:lnTo>
                    <a:pt x="129167" y="69184"/>
                  </a:lnTo>
                  <a:lnTo>
                    <a:pt x="139924" y="65862"/>
                  </a:lnTo>
                  <a:lnTo>
                    <a:pt x="148265" y="60138"/>
                  </a:lnTo>
                  <a:lnTo>
                    <a:pt x="154995" y="52813"/>
                  </a:lnTo>
                  <a:lnTo>
                    <a:pt x="157143" y="45589"/>
                  </a:lnTo>
                  <a:lnTo>
                    <a:pt x="156235" y="38434"/>
                  </a:lnTo>
                  <a:lnTo>
                    <a:pt x="148986" y="24245"/>
                  </a:lnTo>
                  <a:lnTo>
                    <a:pt x="137966" y="10139"/>
                  </a:lnTo>
                  <a:lnTo>
                    <a:pt x="119030" y="2310"/>
                  </a:lnTo>
                  <a:lnTo>
                    <a:pt x="96186" y="0"/>
                  </a:lnTo>
                  <a:lnTo>
                    <a:pt x="74335" y="2873"/>
                  </a:lnTo>
                  <a:lnTo>
                    <a:pt x="56045" y="11169"/>
                  </a:lnTo>
                  <a:lnTo>
                    <a:pt x="47892" y="16657"/>
                  </a:lnTo>
                  <a:lnTo>
                    <a:pt x="35713" y="35233"/>
                  </a:lnTo>
                  <a:lnTo>
                    <a:pt x="28741" y="57916"/>
                  </a:lnTo>
                  <a:lnTo>
                    <a:pt x="29541" y="79696"/>
                  </a:lnTo>
                  <a:lnTo>
                    <a:pt x="42158" y="111689"/>
                  </a:lnTo>
                  <a:lnTo>
                    <a:pt x="60715" y="137807"/>
                  </a:lnTo>
                  <a:lnTo>
                    <a:pt x="96351" y="166422"/>
                  </a:lnTo>
                  <a:lnTo>
                    <a:pt x="136871" y="18556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Freeform 191"/>
            <p:cNvSpPr/>
            <p:nvPr/>
          </p:nvSpPr>
          <p:spPr>
            <a:xfrm>
              <a:off x="5959130" y="8074371"/>
              <a:ext cx="10529" cy="147399"/>
            </a:xfrm>
            <a:custGeom>
              <a:avLst/>
              <a:gdLst/>
              <a:ahLst/>
              <a:cxnLst/>
              <a:rect l="0" t="0" r="0" b="0"/>
              <a:pathLst>
                <a:path w="10529" h="147399">
                  <a:moveTo>
                    <a:pt x="0" y="0"/>
                  </a:moveTo>
                  <a:lnTo>
                    <a:pt x="0" y="58616"/>
                  </a:lnTo>
                  <a:lnTo>
                    <a:pt x="8333" y="115213"/>
                  </a:lnTo>
                  <a:lnTo>
                    <a:pt x="10528" y="1473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5948601" y="7821687"/>
              <a:ext cx="1" cy="10529"/>
            </a:xfrm>
            <a:custGeom>
              <a:avLst/>
              <a:gdLst/>
              <a:ahLst/>
              <a:cxnLst/>
              <a:rect l="0" t="0" r="0" b="0"/>
              <a:pathLst>
                <a:path w="1" h="10529">
                  <a:moveTo>
                    <a:pt x="0" y="10528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6285513" y="7741161"/>
            <a:ext cx="2916395" cy="724942"/>
            <a:chOff x="6285513" y="7741161"/>
            <a:chExt cx="2916395" cy="724942"/>
          </a:xfrm>
        </p:grpSpPr>
        <p:sp>
          <p:nvSpPr>
            <p:cNvPr id="195" name="Freeform 194"/>
            <p:cNvSpPr/>
            <p:nvPr/>
          </p:nvSpPr>
          <p:spPr>
            <a:xfrm>
              <a:off x="6285513" y="8021177"/>
              <a:ext cx="305328" cy="175196"/>
            </a:xfrm>
            <a:custGeom>
              <a:avLst/>
              <a:gdLst/>
              <a:ahLst/>
              <a:cxnLst/>
              <a:rect l="0" t="0" r="0" b="0"/>
              <a:pathLst>
                <a:path w="305328" h="175196">
                  <a:moveTo>
                    <a:pt x="0" y="21608"/>
                  </a:moveTo>
                  <a:lnTo>
                    <a:pt x="0" y="80225"/>
                  </a:lnTo>
                  <a:lnTo>
                    <a:pt x="0" y="141635"/>
                  </a:lnTo>
                  <a:lnTo>
                    <a:pt x="0" y="175195"/>
                  </a:lnTo>
                  <a:lnTo>
                    <a:pt x="5589" y="130336"/>
                  </a:lnTo>
                  <a:lnTo>
                    <a:pt x="26364" y="78223"/>
                  </a:lnTo>
                  <a:lnTo>
                    <a:pt x="59899" y="27720"/>
                  </a:lnTo>
                  <a:lnTo>
                    <a:pt x="80789" y="4832"/>
                  </a:lnTo>
                  <a:lnTo>
                    <a:pt x="88954" y="1065"/>
                  </a:lnTo>
                  <a:lnTo>
                    <a:pt x="107386" y="0"/>
                  </a:lnTo>
                  <a:lnTo>
                    <a:pt x="116044" y="3693"/>
                  </a:lnTo>
                  <a:lnTo>
                    <a:pt x="131903" y="17155"/>
                  </a:lnTo>
                  <a:lnTo>
                    <a:pt x="148397" y="44465"/>
                  </a:lnTo>
                  <a:lnTo>
                    <a:pt x="155104" y="85962"/>
                  </a:lnTo>
                  <a:lnTo>
                    <a:pt x="151304" y="128557"/>
                  </a:lnTo>
                  <a:lnTo>
                    <a:pt x="152342" y="128002"/>
                  </a:lnTo>
                  <a:lnTo>
                    <a:pt x="186909" y="73083"/>
                  </a:lnTo>
                  <a:lnTo>
                    <a:pt x="228197" y="25631"/>
                  </a:lnTo>
                  <a:lnTo>
                    <a:pt x="248430" y="17547"/>
                  </a:lnTo>
                  <a:lnTo>
                    <a:pt x="260377" y="15391"/>
                  </a:lnTo>
                  <a:lnTo>
                    <a:pt x="270681" y="17463"/>
                  </a:lnTo>
                  <a:lnTo>
                    <a:pt x="288369" y="29125"/>
                  </a:lnTo>
                  <a:lnTo>
                    <a:pt x="297790" y="49126"/>
                  </a:lnTo>
                  <a:lnTo>
                    <a:pt x="303093" y="83574"/>
                  </a:lnTo>
                  <a:lnTo>
                    <a:pt x="305327" y="11636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Freeform 195"/>
            <p:cNvSpPr/>
            <p:nvPr/>
          </p:nvSpPr>
          <p:spPr>
            <a:xfrm>
              <a:off x="6632953" y="7963930"/>
              <a:ext cx="189515" cy="236784"/>
            </a:xfrm>
            <a:custGeom>
              <a:avLst/>
              <a:gdLst/>
              <a:ahLst/>
              <a:cxnLst/>
              <a:rect l="0" t="0" r="0" b="0"/>
              <a:pathLst>
                <a:path w="189515" h="236784">
                  <a:moveTo>
                    <a:pt x="0" y="47269"/>
                  </a:moveTo>
                  <a:lnTo>
                    <a:pt x="16768" y="41681"/>
                  </a:lnTo>
                  <a:lnTo>
                    <a:pt x="34359" y="42056"/>
                  </a:lnTo>
                  <a:lnTo>
                    <a:pt x="86934" y="53819"/>
                  </a:lnTo>
                  <a:lnTo>
                    <a:pt x="143081" y="53893"/>
                  </a:lnTo>
                  <a:lnTo>
                    <a:pt x="165368" y="47874"/>
                  </a:lnTo>
                  <a:lnTo>
                    <a:pt x="183071" y="37399"/>
                  </a:lnTo>
                  <a:lnTo>
                    <a:pt x="187559" y="30161"/>
                  </a:lnTo>
                  <a:lnTo>
                    <a:pt x="189424" y="12760"/>
                  </a:lnTo>
                  <a:lnTo>
                    <a:pt x="184775" y="6716"/>
                  </a:lnTo>
                  <a:lnTo>
                    <a:pt x="167131" y="0"/>
                  </a:lnTo>
                  <a:lnTo>
                    <a:pt x="136478" y="1809"/>
                  </a:lnTo>
                  <a:lnTo>
                    <a:pt x="118759" y="9907"/>
                  </a:lnTo>
                  <a:lnTo>
                    <a:pt x="103085" y="22476"/>
                  </a:lnTo>
                  <a:lnTo>
                    <a:pt x="82277" y="50452"/>
                  </a:lnTo>
                  <a:lnTo>
                    <a:pt x="69353" y="89027"/>
                  </a:lnTo>
                  <a:lnTo>
                    <a:pt x="67512" y="150751"/>
                  </a:lnTo>
                  <a:lnTo>
                    <a:pt x="69575" y="165390"/>
                  </a:lnTo>
                  <a:lnTo>
                    <a:pt x="81226" y="187895"/>
                  </a:lnTo>
                  <a:lnTo>
                    <a:pt x="117300" y="221407"/>
                  </a:lnTo>
                  <a:lnTo>
                    <a:pt x="143771" y="229949"/>
                  </a:lnTo>
                  <a:lnTo>
                    <a:pt x="189514" y="23678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6927752" y="7957431"/>
              <a:ext cx="403792" cy="177432"/>
            </a:xfrm>
            <a:custGeom>
              <a:avLst/>
              <a:gdLst/>
              <a:ahLst/>
              <a:cxnLst/>
              <a:rect l="0" t="0" r="0" b="0"/>
              <a:pathLst>
                <a:path w="403792" h="177432">
                  <a:moveTo>
                    <a:pt x="0" y="32712"/>
                  </a:moveTo>
                  <a:lnTo>
                    <a:pt x="0" y="81642"/>
                  </a:lnTo>
                  <a:lnTo>
                    <a:pt x="5589" y="135184"/>
                  </a:lnTo>
                  <a:lnTo>
                    <a:pt x="9065" y="174338"/>
                  </a:lnTo>
                  <a:lnTo>
                    <a:pt x="10722" y="177431"/>
                  </a:lnTo>
                  <a:lnTo>
                    <a:pt x="12997" y="173646"/>
                  </a:lnTo>
                  <a:lnTo>
                    <a:pt x="29571" y="119381"/>
                  </a:lnTo>
                  <a:lnTo>
                    <a:pt x="60320" y="64619"/>
                  </a:lnTo>
                  <a:lnTo>
                    <a:pt x="77112" y="49622"/>
                  </a:lnTo>
                  <a:lnTo>
                    <a:pt x="86503" y="43985"/>
                  </a:lnTo>
                  <a:lnTo>
                    <a:pt x="106296" y="40842"/>
                  </a:lnTo>
                  <a:lnTo>
                    <a:pt x="116487" y="41641"/>
                  </a:lnTo>
                  <a:lnTo>
                    <a:pt x="124452" y="45684"/>
                  </a:lnTo>
                  <a:lnTo>
                    <a:pt x="136420" y="59534"/>
                  </a:lnTo>
                  <a:lnTo>
                    <a:pt x="149735" y="92652"/>
                  </a:lnTo>
                  <a:lnTo>
                    <a:pt x="158649" y="144594"/>
                  </a:lnTo>
                  <a:lnTo>
                    <a:pt x="168386" y="167834"/>
                  </a:lnTo>
                  <a:lnTo>
                    <a:pt x="174259" y="173096"/>
                  </a:lnTo>
                  <a:lnTo>
                    <a:pt x="180513" y="174265"/>
                  </a:lnTo>
                  <a:lnTo>
                    <a:pt x="194871" y="169324"/>
                  </a:lnTo>
                  <a:lnTo>
                    <a:pt x="212951" y="159329"/>
                  </a:lnTo>
                  <a:lnTo>
                    <a:pt x="244748" y="124056"/>
                  </a:lnTo>
                  <a:lnTo>
                    <a:pt x="252073" y="122854"/>
                  </a:lnTo>
                  <a:lnTo>
                    <a:pt x="259295" y="124392"/>
                  </a:lnTo>
                  <a:lnTo>
                    <a:pt x="280639" y="137735"/>
                  </a:lnTo>
                  <a:lnTo>
                    <a:pt x="301781" y="156506"/>
                  </a:lnTo>
                  <a:lnTo>
                    <a:pt x="322078" y="163771"/>
                  </a:lnTo>
                  <a:lnTo>
                    <a:pt x="334041" y="165708"/>
                  </a:lnTo>
                  <a:lnTo>
                    <a:pt x="356693" y="161621"/>
                  </a:lnTo>
                  <a:lnTo>
                    <a:pt x="367647" y="157256"/>
                  </a:lnTo>
                  <a:lnTo>
                    <a:pt x="382937" y="143047"/>
                  </a:lnTo>
                  <a:lnTo>
                    <a:pt x="402284" y="105329"/>
                  </a:lnTo>
                  <a:lnTo>
                    <a:pt x="403791" y="81753"/>
                  </a:lnTo>
                  <a:lnTo>
                    <a:pt x="399391" y="58018"/>
                  </a:lnTo>
                  <a:lnTo>
                    <a:pt x="389636" y="39669"/>
                  </a:lnTo>
                  <a:lnTo>
                    <a:pt x="365402" y="16186"/>
                  </a:lnTo>
                  <a:lnTo>
                    <a:pt x="330405" y="0"/>
                  </a:lnTo>
                  <a:lnTo>
                    <a:pt x="319706" y="375"/>
                  </a:lnTo>
                  <a:lnTo>
                    <a:pt x="310233" y="4135"/>
                  </a:lnTo>
                  <a:lnTo>
                    <a:pt x="301578" y="10151"/>
                  </a:lnTo>
                  <a:lnTo>
                    <a:pt x="288842" y="32433"/>
                  </a:lnTo>
                  <a:lnTo>
                    <a:pt x="283809" y="46564"/>
                  </a:lnTo>
                  <a:lnTo>
                    <a:pt x="284454" y="71624"/>
                  </a:lnTo>
                  <a:lnTo>
                    <a:pt x="300671" y="130773"/>
                  </a:lnTo>
                  <a:lnTo>
                    <a:pt x="305326" y="14852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Freeform 197"/>
            <p:cNvSpPr/>
            <p:nvPr/>
          </p:nvSpPr>
          <p:spPr>
            <a:xfrm>
              <a:off x="7548933" y="7913429"/>
              <a:ext cx="252196" cy="552674"/>
            </a:xfrm>
            <a:custGeom>
              <a:avLst/>
              <a:gdLst/>
              <a:ahLst/>
              <a:cxnLst/>
              <a:rect l="0" t="0" r="0" b="0"/>
              <a:pathLst>
                <a:path w="252196" h="552674">
                  <a:moveTo>
                    <a:pt x="168456" y="192527"/>
                  </a:moveTo>
                  <a:lnTo>
                    <a:pt x="188242" y="138382"/>
                  </a:lnTo>
                  <a:lnTo>
                    <a:pt x="193628" y="111141"/>
                  </a:lnTo>
                  <a:lnTo>
                    <a:pt x="187553" y="58645"/>
                  </a:lnTo>
                  <a:lnTo>
                    <a:pt x="180453" y="37097"/>
                  </a:lnTo>
                  <a:lnTo>
                    <a:pt x="169499" y="19722"/>
                  </a:lnTo>
                  <a:lnTo>
                    <a:pt x="153712" y="7319"/>
                  </a:lnTo>
                  <a:lnTo>
                    <a:pt x="144588" y="2375"/>
                  </a:lnTo>
                  <a:lnTo>
                    <a:pt x="121973" y="0"/>
                  </a:lnTo>
                  <a:lnTo>
                    <a:pt x="109391" y="1005"/>
                  </a:lnTo>
                  <a:lnTo>
                    <a:pt x="89172" y="11480"/>
                  </a:lnTo>
                  <a:lnTo>
                    <a:pt x="73558" y="27834"/>
                  </a:lnTo>
                  <a:lnTo>
                    <a:pt x="50038" y="77209"/>
                  </a:lnTo>
                  <a:lnTo>
                    <a:pt x="48755" y="101110"/>
                  </a:lnTo>
                  <a:lnTo>
                    <a:pt x="53254" y="126161"/>
                  </a:lnTo>
                  <a:lnTo>
                    <a:pt x="63053" y="148993"/>
                  </a:lnTo>
                  <a:lnTo>
                    <a:pt x="87313" y="175988"/>
                  </a:lnTo>
                  <a:lnTo>
                    <a:pt x="112895" y="185177"/>
                  </a:lnTo>
                  <a:lnTo>
                    <a:pt x="127906" y="187627"/>
                  </a:lnTo>
                  <a:lnTo>
                    <a:pt x="141422" y="185751"/>
                  </a:lnTo>
                  <a:lnTo>
                    <a:pt x="176044" y="167513"/>
                  </a:lnTo>
                  <a:lnTo>
                    <a:pt x="193666" y="153724"/>
                  </a:lnTo>
                  <a:lnTo>
                    <a:pt x="211150" y="127217"/>
                  </a:lnTo>
                  <a:lnTo>
                    <a:pt x="223740" y="97137"/>
                  </a:lnTo>
                  <a:lnTo>
                    <a:pt x="227539" y="95009"/>
                  </a:lnTo>
                  <a:lnTo>
                    <a:pt x="231241" y="98269"/>
                  </a:lnTo>
                  <a:lnTo>
                    <a:pt x="234879" y="105122"/>
                  </a:lnTo>
                  <a:lnTo>
                    <a:pt x="244317" y="159715"/>
                  </a:lnTo>
                  <a:lnTo>
                    <a:pt x="251031" y="219581"/>
                  </a:lnTo>
                  <a:lnTo>
                    <a:pt x="252195" y="278531"/>
                  </a:lnTo>
                  <a:lnTo>
                    <a:pt x="246949" y="340452"/>
                  </a:lnTo>
                  <a:lnTo>
                    <a:pt x="243576" y="403253"/>
                  </a:lnTo>
                  <a:lnTo>
                    <a:pt x="234031" y="463309"/>
                  </a:lnTo>
                  <a:lnTo>
                    <a:pt x="217760" y="515900"/>
                  </a:lnTo>
                  <a:lnTo>
                    <a:pt x="211854" y="527432"/>
                  </a:lnTo>
                  <a:lnTo>
                    <a:pt x="195932" y="543365"/>
                  </a:lnTo>
                  <a:lnTo>
                    <a:pt x="186774" y="549251"/>
                  </a:lnTo>
                  <a:lnTo>
                    <a:pt x="167238" y="552673"/>
                  </a:lnTo>
                  <a:lnTo>
                    <a:pt x="157116" y="551947"/>
                  </a:lnTo>
                  <a:lnTo>
                    <a:pt x="139629" y="544902"/>
                  </a:lnTo>
                  <a:lnTo>
                    <a:pt x="78332" y="499557"/>
                  </a:lnTo>
                  <a:lnTo>
                    <a:pt x="24837" y="448820"/>
                  </a:lnTo>
                  <a:lnTo>
                    <a:pt x="9179" y="416515"/>
                  </a:lnTo>
                  <a:lnTo>
                    <a:pt x="1208" y="356150"/>
                  </a:lnTo>
                  <a:lnTo>
                    <a:pt x="0" y="3293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Freeform 198"/>
            <p:cNvSpPr/>
            <p:nvPr/>
          </p:nvSpPr>
          <p:spPr>
            <a:xfrm>
              <a:off x="7885845" y="7888055"/>
              <a:ext cx="210571" cy="145932"/>
            </a:xfrm>
            <a:custGeom>
              <a:avLst/>
              <a:gdLst/>
              <a:ahLst/>
              <a:cxnLst/>
              <a:rect l="0" t="0" r="0" b="0"/>
              <a:pathLst>
                <a:path w="210571" h="145932">
                  <a:moveTo>
                    <a:pt x="0" y="59974"/>
                  </a:moveTo>
                  <a:lnTo>
                    <a:pt x="17959" y="121084"/>
                  </a:lnTo>
                  <a:lnTo>
                    <a:pt x="24750" y="143286"/>
                  </a:lnTo>
                  <a:lnTo>
                    <a:pt x="27029" y="145931"/>
                  </a:lnTo>
                  <a:lnTo>
                    <a:pt x="28547" y="143014"/>
                  </a:lnTo>
                  <a:lnTo>
                    <a:pt x="29066" y="127296"/>
                  </a:lnTo>
                  <a:lnTo>
                    <a:pt x="25120" y="93310"/>
                  </a:lnTo>
                  <a:lnTo>
                    <a:pt x="36092" y="39147"/>
                  </a:lnTo>
                  <a:lnTo>
                    <a:pt x="51508" y="12989"/>
                  </a:lnTo>
                  <a:lnTo>
                    <a:pt x="60075" y="7593"/>
                  </a:lnTo>
                  <a:lnTo>
                    <a:pt x="94489" y="0"/>
                  </a:lnTo>
                  <a:lnTo>
                    <a:pt x="148039" y="554"/>
                  </a:lnTo>
                  <a:lnTo>
                    <a:pt x="210570" y="1785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Freeform 199"/>
            <p:cNvSpPr/>
            <p:nvPr/>
          </p:nvSpPr>
          <p:spPr>
            <a:xfrm>
              <a:off x="8084915" y="7884018"/>
              <a:ext cx="253656" cy="148240"/>
            </a:xfrm>
            <a:custGeom>
              <a:avLst/>
              <a:gdLst/>
              <a:ahLst/>
              <a:cxnLst/>
              <a:rect l="0" t="0" r="0" b="0"/>
              <a:pathLst>
                <a:path w="253656" h="148240">
                  <a:moveTo>
                    <a:pt x="64143" y="32425"/>
                  </a:moveTo>
                  <a:lnTo>
                    <a:pt x="86499" y="38015"/>
                  </a:lnTo>
                  <a:lnTo>
                    <a:pt x="91915" y="36151"/>
                  </a:lnTo>
                  <a:lnTo>
                    <a:pt x="94356" y="31400"/>
                  </a:lnTo>
                  <a:lnTo>
                    <a:pt x="94813" y="24723"/>
                  </a:lnTo>
                  <a:lnTo>
                    <a:pt x="91608" y="17931"/>
                  </a:lnTo>
                  <a:lnTo>
                    <a:pt x="78689" y="4146"/>
                  </a:lnTo>
                  <a:lnTo>
                    <a:pt x="70331" y="705"/>
                  </a:lnTo>
                  <a:lnTo>
                    <a:pt x="51685" y="0"/>
                  </a:lnTo>
                  <a:lnTo>
                    <a:pt x="34820" y="6706"/>
                  </a:lnTo>
                  <a:lnTo>
                    <a:pt x="19524" y="18655"/>
                  </a:lnTo>
                  <a:lnTo>
                    <a:pt x="4928" y="35664"/>
                  </a:lnTo>
                  <a:lnTo>
                    <a:pt x="0" y="61161"/>
                  </a:lnTo>
                  <a:lnTo>
                    <a:pt x="2879" y="88480"/>
                  </a:lnTo>
                  <a:lnTo>
                    <a:pt x="11957" y="108421"/>
                  </a:lnTo>
                  <a:lnTo>
                    <a:pt x="26911" y="121963"/>
                  </a:lnTo>
                  <a:lnTo>
                    <a:pt x="35812" y="127212"/>
                  </a:lnTo>
                  <a:lnTo>
                    <a:pt x="55061" y="129925"/>
                  </a:lnTo>
                  <a:lnTo>
                    <a:pt x="65107" y="129010"/>
                  </a:lnTo>
                  <a:lnTo>
                    <a:pt x="85628" y="118635"/>
                  </a:lnTo>
                  <a:lnTo>
                    <a:pt x="104108" y="102326"/>
                  </a:lnTo>
                  <a:lnTo>
                    <a:pt x="125502" y="63260"/>
                  </a:lnTo>
                  <a:lnTo>
                    <a:pt x="132358" y="41450"/>
                  </a:lnTo>
                  <a:lnTo>
                    <a:pt x="136217" y="13392"/>
                  </a:lnTo>
                  <a:lnTo>
                    <a:pt x="139700" y="35105"/>
                  </a:lnTo>
                  <a:lnTo>
                    <a:pt x="172676" y="91010"/>
                  </a:lnTo>
                  <a:lnTo>
                    <a:pt x="196386" y="120234"/>
                  </a:lnTo>
                  <a:lnTo>
                    <a:pt x="217284" y="133062"/>
                  </a:lnTo>
                  <a:lnTo>
                    <a:pt x="253655" y="1482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8412269" y="7874329"/>
              <a:ext cx="189515" cy="157929"/>
            </a:xfrm>
            <a:custGeom>
              <a:avLst/>
              <a:gdLst/>
              <a:ahLst/>
              <a:cxnLst/>
              <a:rect l="0" t="0" r="0" b="0"/>
              <a:pathLst>
                <a:path w="189515" h="157929">
                  <a:moveTo>
                    <a:pt x="0" y="0"/>
                  </a:moveTo>
                  <a:lnTo>
                    <a:pt x="9066" y="58617"/>
                  </a:lnTo>
                  <a:lnTo>
                    <a:pt x="11410" y="104603"/>
                  </a:lnTo>
                  <a:lnTo>
                    <a:pt x="13456" y="104830"/>
                  </a:lnTo>
                  <a:lnTo>
                    <a:pt x="57847" y="53167"/>
                  </a:lnTo>
                  <a:lnTo>
                    <a:pt x="76014" y="41957"/>
                  </a:lnTo>
                  <a:lnTo>
                    <a:pt x="98905" y="39314"/>
                  </a:lnTo>
                  <a:lnTo>
                    <a:pt x="111560" y="40248"/>
                  </a:lnTo>
                  <a:lnTo>
                    <a:pt x="121167" y="44379"/>
                  </a:lnTo>
                  <a:lnTo>
                    <a:pt x="134961" y="58329"/>
                  </a:lnTo>
                  <a:lnTo>
                    <a:pt x="166551" y="116313"/>
                  </a:lnTo>
                  <a:lnTo>
                    <a:pt x="189514" y="157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8697840" y="7741161"/>
              <a:ext cx="504068" cy="312153"/>
            </a:xfrm>
            <a:custGeom>
              <a:avLst/>
              <a:gdLst/>
              <a:ahLst/>
              <a:cxnLst/>
              <a:rect l="0" t="0" r="0" b="0"/>
              <a:pathLst>
                <a:path w="504068" h="312153">
                  <a:moveTo>
                    <a:pt x="82927" y="259510"/>
                  </a:moveTo>
                  <a:lnTo>
                    <a:pt x="106647" y="206483"/>
                  </a:lnTo>
                  <a:lnTo>
                    <a:pt x="107897" y="182520"/>
                  </a:lnTo>
                  <a:lnTo>
                    <a:pt x="103383" y="158612"/>
                  </a:lnTo>
                  <a:lnTo>
                    <a:pt x="93579" y="140187"/>
                  </a:lnTo>
                  <a:lnTo>
                    <a:pt x="85349" y="135508"/>
                  </a:lnTo>
                  <a:lnTo>
                    <a:pt x="63727" y="133427"/>
                  </a:lnTo>
                  <a:lnTo>
                    <a:pt x="44758" y="139522"/>
                  </a:lnTo>
                  <a:lnTo>
                    <a:pt x="28529" y="151201"/>
                  </a:lnTo>
                  <a:lnTo>
                    <a:pt x="13516" y="168089"/>
                  </a:lnTo>
                  <a:lnTo>
                    <a:pt x="5285" y="193532"/>
                  </a:lnTo>
                  <a:lnTo>
                    <a:pt x="0" y="251936"/>
                  </a:lnTo>
                  <a:lnTo>
                    <a:pt x="5516" y="274082"/>
                  </a:lnTo>
                  <a:lnTo>
                    <a:pt x="10263" y="283262"/>
                  </a:lnTo>
                  <a:lnTo>
                    <a:pt x="18107" y="288213"/>
                  </a:lnTo>
                  <a:lnTo>
                    <a:pt x="39300" y="290594"/>
                  </a:lnTo>
                  <a:lnTo>
                    <a:pt x="49163" y="287252"/>
                  </a:lnTo>
                  <a:lnTo>
                    <a:pt x="94786" y="247089"/>
                  </a:lnTo>
                  <a:lnTo>
                    <a:pt x="119846" y="205657"/>
                  </a:lnTo>
                  <a:lnTo>
                    <a:pt x="136500" y="156336"/>
                  </a:lnTo>
                  <a:lnTo>
                    <a:pt x="148843" y="104678"/>
                  </a:lnTo>
                  <a:lnTo>
                    <a:pt x="159910" y="52327"/>
                  </a:lnTo>
                  <a:lnTo>
                    <a:pt x="165724" y="0"/>
                  </a:lnTo>
                  <a:lnTo>
                    <a:pt x="166201" y="1105"/>
                  </a:lnTo>
                  <a:lnTo>
                    <a:pt x="174265" y="50006"/>
                  </a:lnTo>
                  <a:lnTo>
                    <a:pt x="183247" y="110589"/>
                  </a:lnTo>
                  <a:lnTo>
                    <a:pt x="201270" y="167962"/>
                  </a:lnTo>
                  <a:lnTo>
                    <a:pt x="231121" y="226961"/>
                  </a:lnTo>
                  <a:lnTo>
                    <a:pt x="245888" y="246213"/>
                  </a:lnTo>
                  <a:lnTo>
                    <a:pt x="264149" y="258670"/>
                  </a:lnTo>
                  <a:lnTo>
                    <a:pt x="299749" y="266670"/>
                  </a:lnTo>
                  <a:lnTo>
                    <a:pt x="323181" y="262302"/>
                  </a:lnTo>
                  <a:lnTo>
                    <a:pt x="366821" y="240435"/>
                  </a:lnTo>
                  <a:lnTo>
                    <a:pt x="381848" y="224126"/>
                  </a:lnTo>
                  <a:lnTo>
                    <a:pt x="401026" y="185060"/>
                  </a:lnTo>
                  <a:lnTo>
                    <a:pt x="402509" y="161300"/>
                  </a:lnTo>
                  <a:lnTo>
                    <a:pt x="398099" y="136312"/>
                  </a:lnTo>
                  <a:lnTo>
                    <a:pt x="388340" y="113509"/>
                  </a:lnTo>
                  <a:lnTo>
                    <a:pt x="382462" y="108364"/>
                  </a:lnTo>
                  <a:lnTo>
                    <a:pt x="376204" y="107274"/>
                  </a:lnTo>
                  <a:lnTo>
                    <a:pt x="369692" y="108886"/>
                  </a:lnTo>
                  <a:lnTo>
                    <a:pt x="364181" y="113471"/>
                  </a:lnTo>
                  <a:lnTo>
                    <a:pt x="354938" y="127924"/>
                  </a:lnTo>
                  <a:lnTo>
                    <a:pt x="348747" y="161380"/>
                  </a:lnTo>
                  <a:lnTo>
                    <a:pt x="352501" y="195340"/>
                  </a:lnTo>
                  <a:lnTo>
                    <a:pt x="366612" y="227629"/>
                  </a:lnTo>
                  <a:lnTo>
                    <a:pt x="385611" y="253833"/>
                  </a:lnTo>
                  <a:lnTo>
                    <a:pt x="421397" y="282479"/>
                  </a:lnTo>
                  <a:lnTo>
                    <a:pt x="478276" y="304461"/>
                  </a:lnTo>
                  <a:lnTo>
                    <a:pt x="504067" y="31215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6635817" y="8276817"/>
            <a:ext cx="3397842" cy="569099"/>
            <a:chOff x="6635817" y="8276817"/>
            <a:chExt cx="3397842" cy="569099"/>
          </a:xfrm>
        </p:grpSpPr>
        <p:sp>
          <p:nvSpPr>
            <p:cNvPr id="204" name="Freeform 203"/>
            <p:cNvSpPr/>
            <p:nvPr/>
          </p:nvSpPr>
          <p:spPr>
            <a:xfrm>
              <a:off x="6635817" y="8276817"/>
              <a:ext cx="1007873" cy="315508"/>
            </a:xfrm>
            <a:custGeom>
              <a:avLst/>
              <a:gdLst/>
              <a:ahLst/>
              <a:cxnLst/>
              <a:rect l="0" t="0" r="0" b="0"/>
              <a:pathLst>
                <a:path w="1007873" h="315508">
                  <a:moveTo>
                    <a:pt x="123479" y="155523"/>
                  </a:moveTo>
                  <a:lnTo>
                    <a:pt x="79516" y="140868"/>
                  </a:lnTo>
                  <a:lnTo>
                    <a:pt x="59486" y="140431"/>
                  </a:lnTo>
                  <a:lnTo>
                    <a:pt x="40055" y="145306"/>
                  </a:lnTo>
                  <a:lnTo>
                    <a:pt x="23621" y="155271"/>
                  </a:lnTo>
                  <a:lnTo>
                    <a:pt x="11637" y="170619"/>
                  </a:lnTo>
                  <a:lnTo>
                    <a:pt x="3581" y="190307"/>
                  </a:lnTo>
                  <a:lnTo>
                    <a:pt x="0" y="214656"/>
                  </a:lnTo>
                  <a:lnTo>
                    <a:pt x="4649" y="234836"/>
                  </a:lnTo>
                  <a:lnTo>
                    <a:pt x="9163" y="243493"/>
                  </a:lnTo>
                  <a:lnTo>
                    <a:pt x="23539" y="256232"/>
                  </a:lnTo>
                  <a:lnTo>
                    <a:pt x="32285" y="261266"/>
                  </a:lnTo>
                  <a:lnTo>
                    <a:pt x="41626" y="262283"/>
                  </a:lnTo>
                  <a:lnTo>
                    <a:pt x="61363" y="257174"/>
                  </a:lnTo>
                  <a:lnTo>
                    <a:pt x="78714" y="243985"/>
                  </a:lnTo>
                  <a:lnTo>
                    <a:pt x="123246" y="191769"/>
                  </a:lnTo>
                  <a:lnTo>
                    <a:pt x="141348" y="150665"/>
                  </a:lnTo>
                  <a:lnTo>
                    <a:pt x="157944" y="89962"/>
                  </a:lnTo>
                  <a:lnTo>
                    <a:pt x="171318" y="32911"/>
                  </a:lnTo>
                  <a:lnTo>
                    <a:pt x="174698" y="0"/>
                  </a:lnTo>
                  <a:lnTo>
                    <a:pt x="175173" y="1538"/>
                  </a:lnTo>
                  <a:lnTo>
                    <a:pt x="174530" y="15725"/>
                  </a:lnTo>
                  <a:lnTo>
                    <a:pt x="167000" y="76267"/>
                  </a:lnTo>
                  <a:lnTo>
                    <a:pt x="167041" y="131246"/>
                  </a:lnTo>
                  <a:lnTo>
                    <a:pt x="177100" y="187166"/>
                  </a:lnTo>
                  <a:lnTo>
                    <a:pt x="190059" y="226119"/>
                  </a:lnTo>
                  <a:lnTo>
                    <a:pt x="215399" y="265134"/>
                  </a:lnTo>
                  <a:lnTo>
                    <a:pt x="235302" y="274428"/>
                  </a:lnTo>
                  <a:lnTo>
                    <a:pt x="247161" y="276907"/>
                  </a:lnTo>
                  <a:lnTo>
                    <a:pt x="257406" y="276220"/>
                  </a:lnTo>
                  <a:lnTo>
                    <a:pt x="275029" y="269217"/>
                  </a:lnTo>
                  <a:lnTo>
                    <a:pt x="298104" y="252121"/>
                  </a:lnTo>
                  <a:lnTo>
                    <a:pt x="325691" y="216978"/>
                  </a:lnTo>
                  <a:lnTo>
                    <a:pt x="338461" y="185429"/>
                  </a:lnTo>
                  <a:lnTo>
                    <a:pt x="341859" y="160236"/>
                  </a:lnTo>
                  <a:lnTo>
                    <a:pt x="339256" y="150476"/>
                  </a:lnTo>
                  <a:lnTo>
                    <a:pt x="334010" y="142799"/>
                  </a:lnTo>
                  <a:lnTo>
                    <a:pt x="327004" y="136512"/>
                  </a:lnTo>
                  <a:lnTo>
                    <a:pt x="319993" y="134659"/>
                  </a:lnTo>
                  <a:lnTo>
                    <a:pt x="312980" y="135765"/>
                  </a:lnTo>
                  <a:lnTo>
                    <a:pt x="305965" y="138841"/>
                  </a:lnTo>
                  <a:lnTo>
                    <a:pt x="295050" y="157857"/>
                  </a:lnTo>
                  <a:lnTo>
                    <a:pt x="288639" y="183466"/>
                  </a:lnTo>
                  <a:lnTo>
                    <a:pt x="291608" y="217614"/>
                  </a:lnTo>
                  <a:lnTo>
                    <a:pt x="301067" y="249959"/>
                  </a:lnTo>
                  <a:lnTo>
                    <a:pt x="311981" y="271195"/>
                  </a:lnTo>
                  <a:lnTo>
                    <a:pt x="330870" y="289211"/>
                  </a:lnTo>
                  <a:lnTo>
                    <a:pt x="375535" y="314252"/>
                  </a:lnTo>
                  <a:lnTo>
                    <a:pt x="418741" y="315507"/>
                  </a:lnTo>
                  <a:lnTo>
                    <a:pt x="445390" y="305006"/>
                  </a:lnTo>
                  <a:lnTo>
                    <a:pt x="491092" y="269668"/>
                  </a:lnTo>
                  <a:lnTo>
                    <a:pt x="517711" y="228078"/>
                  </a:lnTo>
                  <a:lnTo>
                    <a:pt x="534826" y="178710"/>
                  </a:lnTo>
                  <a:lnTo>
                    <a:pt x="542684" y="118033"/>
                  </a:lnTo>
                  <a:lnTo>
                    <a:pt x="541117" y="64106"/>
                  </a:lnTo>
                  <a:lnTo>
                    <a:pt x="534873" y="42364"/>
                  </a:lnTo>
                  <a:lnTo>
                    <a:pt x="524299" y="24901"/>
                  </a:lnTo>
                  <a:lnTo>
                    <a:pt x="518204" y="21649"/>
                  </a:lnTo>
                  <a:lnTo>
                    <a:pt x="511801" y="21819"/>
                  </a:lnTo>
                  <a:lnTo>
                    <a:pt x="505193" y="24273"/>
                  </a:lnTo>
                  <a:lnTo>
                    <a:pt x="494731" y="39478"/>
                  </a:lnTo>
                  <a:lnTo>
                    <a:pt x="475961" y="94661"/>
                  </a:lnTo>
                  <a:lnTo>
                    <a:pt x="475034" y="154245"/>
                  </a:lnTo>
                  <a:lnTo>
                    <a:pt x="480937" y="181860"/>
                  </a:lnTo>
                  <a:lnTo>
                    <a:pt x="491360" y="205833"/>
                  </a:lnTo>
                  <a:lnTo>
                    <a:pt x="515970" y="233471"/>
                  </a:lnTo>
                  <a:lnTo>
                    <a:pt x="551078" y="250888"/>
                  </a:lnTo>
                  <a:lnTo>
                    <a:pt x="574396" y="253279"/>
                  </a:lnTo>
                  <a:lnTo>
                    <a:pt x="585527" y="252279"/>
                  </a:lnTo>
                  <a:lnTo>
                    <a:pt x="623550" y="234105"/>
                  </a:lnTo>
                  <a:lnTo>
                    <a:pt x="676898" y="172608"/>
                  </a:lnTo>
                  <a:lnTo>
                    <a:pt x="697436" y="118040"/>
                  </a:lnTo>
                  <a:lnTo>
                    <a:pt x="709639" y="60987"/>
                  </a:lnTo>
                  <a:lnTo>
                    <a:pt x="708937" y="21837"/>
                  </a:lnTo>
                  <a:lnTo>
                    <a:pt x="706807" y="10247"/>
                  </a:lnTo>
                  <a:lnTo>
                    <a:pt x="701877" y="4860"/>
                  </a:lnTo>
                  <a:lnTo>
                    <a:pt x="695081" y="3608"/>
                  </a:lnTo>
                  <a:lnTo>
                    <a:pt x="687041" y="5113"/>
                  </a:lnTo>
                  <a:lnTo>
                    <a:pt x="680511" y="11965"/>
                  </a:lnTo>
                  <a:lnTo>
                    <a:pt x="670136" y="35177"/>
                  </a:lnTo>
                  <a:lnTo>
                    <a:pt x="667864" y="61871"/>
                  </a:lnTo>
                  <a:lnTo>
                    <a:pt x="670349" y="117137"/>
                  </a:lnTo>
                  <a:lnTo>
                    <a:pt x="680415" y="171943"/>
                  </a:lnTo>
                  <a:lnTo>
                    <a:pt x="691150" y="195576"/>
                  </a:lnTo>
                  <a:lnTo>
                    <a:pt x="715937" y="223022"/>
                  </a:lnTo>
                  <a:lnTo>
                    <a:pt x="745508" y="240383"/>
                  </a:lnTo>
                  <a:lnTo>
                    <a:pt x="766094" y="242761"/>
                  </a:lnTo>
                  <a:lnTo>
                    <a:pt x="807905" y="234756"/>
                  </a:lnTo>
                  <a:lnTo>
                    <a:pt x="839438" y="214093"/>
                  </a:lnTo>
                  <a:lnTo>
                    <a:pt x="859830" y="185745"/>
                  </a:lnTo>
                  <a:lnTo>
                    <a:pt x="862917" y="165445"/>
                  </a:lnTo>
                  <a:lnTo>
                    <a:pt x="862103" y="155119"/>
                  </a:lnTo>
                  <a:lnTo>
                    <a:pt x="860390" y="151744"/>
                  </a:lnTo>
                  <a:lnTo>
                    <a:pt x="858078" y="153003"/>
                  </a:lnTo>
                  <a:lnTo>
                    <a:pt x="855367" y="157353"/>
                  </a:lnTo>
                  <a:lnTo>
                    <a:pt x="851552" y="185831"/>
                  </a:lnTo>
                  <a:lnTo>
                    <a:pt x="854525" y="195615"/>
                  </a:lnTo>
                  <a:lnTo>
                    <a:pt x="867189" y="212725"/>
                  </a:lnTo>
                  <a:lnTo>
                    <a:pt x="887634" y="221890"/>
                  </a:lnTo>
                  <a:lnTo>
                    <a:pt x="899638" y="224334"/>
                  </a:lnTo>
                  <a:lnTo>
                    <a:pt x="909980" y="223623"/>
                  </a:lnTo>
                  <a:lnTo>
                    <a:pt x="927710" y="216595"/>
                  </a:lnTo>
                  <a:lnTo>
                    <a:pt x="940269" y="202553"/>
                  </a:lnTo>
                  <a:lnTo>
                    <a:pt x="957864" y="159353"/>
                  </a:lnTo>
                  <a:lnTo>
                    <a:pt x="956010" y="136168"/>
                  </a:lnTo>
                  <a:lnTo>
                    <a:pt x="947388" y="115335"/>
                  </a:lnTo>
                  <a:lnTo>
                    <a:pt x="935757" y="98277"/>
                  </a:lnTo>
                  <a:lnTo>
                    <a:pt x="928210" y="93963"/>
                  </a:lnTo>
                  <a:lnTo>
                    <a:pt x="910466" y="92288"/>
                  </a:lnTo>
                  <a:lnTo>
                    <a:pt x="903161" y="95818"/>
                  </a:lnTo>
                  <a:lnTo>
                    <a:pt x="891924" y="109100"/>
                  </a:lnTo>
                  <a:lnTo>
                    <a:pt x="884610" y="141898"/>
                  </a:lnTo>
                  <a:lnTo>
                    <a:pt x="889138" y="164675"/>
                  </a:lnTo>
                  <a:lnTo>
                    <a:pt x="904841" y="194109"/>
                  </a:lnTo>
                  <a:lnTo>
                    <a:pt x="919967" y="210107"/>
                  </a:lnTo>
                  <a:lnTo>
                    <a:pt x="981161" y="246563"/>
                  </a:lnTo>
                  <a:lnTo>
                    <a:pt x="1007872" y="26080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8001658" y="8348112"/>
              <a:ext cx="189514" cy="196267"/>
            </a:xfrm>
            <a:custGeom>
              <a:avLst/>
              <a:gdLst/>
              <a:ahLst/>
              <a:cxnLst/>
              <a:rect l="0" t="0" r="0" b="0"/>
              <a:pathLst>
                <a:path w="189514" h="196267">
                  <a:moveTo>
                    <a:pt x="0" y="0"/>
                  </a:moveTo>
                  <a:lnTo>
                    <a:pt x="3120" y="48930"/>
                  </a:lnTo>
                  <a:lnTo>
                    <a:pt x="14655" y="102471"/>
                  </a:lnTo>
                  <a:lnTo>
                    <a:pt x="40000" y="157556"/>
                  </a:lnTo>
                  <a:lnTo>
                    <a:pt x="55136" y="186283"/>
                  </a:lnTo>
                  <a:lnTo>
                    <a:pt x="61323" y="194379"/>
                  </a:lnTo>
                  <a:lnTo>
                    <a:pt x="64279" y="196266"/>
                  </a:lnTo>
                  <a:lnTo>
                    <a:pt x="65080" y="194015"/>
                  </a:lnTo>
                  <a:lnTo>
                    <a:pt x="51886" y="134493"/>
                  </a:lnTo>
                  <a:lnTo>
                    <a:pt x="32866" y="80248"/>
                  </a:lnTo>
                  <a:lnTo>
                    <a:pt x="24557" y="38464"/>
                  </a:lnTo>
                  <a:lnTo>
                    <a:pt x="26900" y="26812"/>
                  </a:lnTo>
                  <a:lnTo>
                    <a:pt x="38861" y="7627"/>
                  </a:lnTo>
                  <a:lnTo>
                    <a:pt x="46965" y="2745"/>
                  </a:lnTo>
                  <a:lnTo>
                    <a:pt x="65327" y="440"/>
                  </a:lnTo>
                  <a:lnTo>
                    <a:pt x="116457" y="8492"/>
                  </a:lnTo>
                  <a:lnTo>
                    <a:pt x="173003" y="18228"/>
                  </a:lnTo>
                  <a:lnTo>
                    <a:pt x="189513" y="210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8227060" y="8313192"/>
              <a:ext cx="447945" cy="532724"/>
            </a:xfrm>
            <a:custGeom>
              <a:avLst/>
              <a:gdLst/>
              <a:ahLst/>
              <a:cxnLst/>
              <a:rect l="0" t="0" r="0" b="0"/>
              <a:pathLst>
                <a:path w="447945" h="532724">
                  <a:moveTo>
                    <a:pt x="111510" y="55976"/>
                  </a:moveTo>
                  <a:lnTo>
                    <a:pt x="101935" y="31930"/>
                  </a:lnTo>
                  <a:lnTo>
                    <a:pt x="91266" y="17603"/>
                  </a:lnTo>
                  <a:lnTo>
                    <a:pt x="66518" y="1973"/>
                  </a:lnTo>
                  <a:lnTo>
                    <a:pt x="47061" y="0"/>
                  </a:lnTo>
                  <a:lnTo>
                    <a:pt x="36958" y="1111"/>
                  </a:lnTo>
                  <a:lnTo>
                    <a:pt x="19494" y="11705"/>
                  </a:lnTo>
                  <a:lnTo>
                    <a:pt x="11562" y="19444"/>
                  </a:lnTo>
                  <a:lnTo>
                    <a:pt x="2748" y="40520"/>
                  </a:lnTo>
                  <a:lnTo>
                    <a:pt x="0" y="65484"/>
                  </a:lnTo>
                  <a:lnTo>
                    <a:pt x="2678" y="92178"/>
                  </a:lnTo>
                  <a:lnTo>
                    <a:pt x="10888" y="113400"/>
                  </a:lnTo>
                  <a:lnTo>
                    <a:pt x="16353" y="122335"/>
                  </a:lnTo>
                  <a:lnTo>
                    <a:pt x="31783" y="135381"/>
                  </a:lnTo>
                  <a:lnTo>
                    <a:pt x="40811" y="140499"/>
                  </a:lnTo>
                  <a:lnTo>
                    <a:pt x="66440" y="143065"/>
                  </a:lnTo>
                  <a:lnTo>
                    <a:pt x="81463" y="142111"/>
                  </a:lnTo>
                  <a:lnTo>
                    <a:pt x="93819" y="136796"/>
                  </a:lnTo>
                  <a:lnTo>
                    <a:pt x="113786" y="118413"/>
                  </a:lnTo>
                  <a:lnTo>
                    <a:pt x="124219" y="94644"/>
                  </a:lnTo>
                  <a:lnTo>
                    <a:pt x="127002" y="81755"/>
                  </a:lnTo>
                  <a:lnTo>
                    <a:pt x="130027" y="76672"/>
                  </a:lnTo>
                  <a:lnTo>
                    <a:pt x="133213" y="76792"/>
                  </a:lnTo>
                  <a:lnTo>
                    <a:pt x="179796" y="139847"/>
                  </a:lnTo>
                  <a:lnTo>
                    <a:pt x="227997" y="178300"/>
                  </a:lnTo>
                  <a:lnTo>
                    <a:pt x="264698" y="194125"/>
                  </a:lnTo>
                  <a:lnTo>
                    <a:pt x="305208" y="195045"/>
                  </a:lnTo>
                  <a:lnTo>
                    <a:pt x="341257" y="187909"/>
                  </a:lnTo>
                  <a:lnTo>
                    <a:pt x="360239" y="175445"/>
                  </a:lnTo>
                  <a:lnTo>
                    <a:pt x="375305" y="158206"/>
                  </a:lnTo>
                  <a:lnTo>
                    <a:pt x="385900" y="138847"/>
                  </a:lnTo>
                  <a:lnTo>
                    <a:pt x="392853" y="102628"/>
                  </a:lnTo>
                  <a:lnTo>
                    <a:pt x="389323" y="67850"/>
                  </a:lnTo>
                  <a:lnTo>
                    <a:pt x="380822" y="49165"/>
                  </a:lnTo>
                  <a:lnTo>
                    <a:pt x="356301" y="18106"/>
                  </a:lnTo>
                  <a:lnTo>
                    <a:pt x="347233" y="14352"/>
                  </a:lnTo>
                  <a:lnTo>
                    <a:pt x="324680" y="13301"/>
                  </a:lnTo>
                  <a:lnTo>
                    <a:pt x="305298" y="19852"/>
                  </a:lnTo>
                  <a:lnTo>
                    <a:pt x="296855" y="24874"/>
                  </a:lnTo>
                  <a:lnTo>
                    <a:pt x="284353" y="39814"/>
                  </a:lnTo>
                  <a:lnTo>
                    <a:pt x="279381" y="48711"/>
                  </a:lnTo>
                  <a:lnTo>
                    <a:pt x="276977" y="67955"/>
                  </a:lnTo>
                  <a:lnTo>
                    <a:pt x="284965" y="108906"/>
                  </a:lnTo>
                  <a:lnTo>
                    <a:pt x="300034" y="134700"/>
                  </a:lnTo>
                  <a:lnTo>
                    <a:pt x="315791" y="146726"/>
                  </a:lnTo>
                  <a:lnTo>
                    <a:pt x="324907" y="151571"/>
                  </a:lnTo>
                  <a:lnTo>
                    <a:pt x="344394" y="153835"/>
                  </a:lnTo>
                  <a:lnTo>
                    <a:pt x="354503" y="152801"/>
                  </a:lnTo>
                  <a:lnTo>
                    <a:pt x="371976" y="142293"/>
                  </a:lnTo>
                  <a:lnTo>
                    <a:pt x="402256" y="106951"/>
                  </a:lnTo>
                  <a:lnTo>
                    <a:pt x="418105" y="76539"/>
                  </a:lnTo>
                  <a:lnTo>
                    <a:pt x="421192" y="75535"/>
                  </a:lnTo>
                  <a:lnTo>
                    <a:pt x="423249" y="80713"/>
                  </a:lnTo>
                  <a:lnTo>
                    <a:pt x="434059" y="142076"/>
                  </a:lnTo>
                  <a:lnTo>
                    <a:pt x="437927" y="199901"/>
                  </a:lnTo>
                  <a:lnTo>
                    <a:pt x="444793" y="246020"/>
                  </a:lnTo>
                  <a:lnTo>
                    <a:pt x="447347" y="309468"/>
                  </a:lnTo>
                  <a:lnTo>
                    <a:pt x="447944" y="356203"/>
                  </a:lnTo>
                  <a:lnTo>
                    <a:pt x="442691" y="417374"/>
                  </a:lnTo>
                  <a:lnTo>
                    <a:pt x="433726" y="472543"/>
                  </a:lnTo>
                  <a:lnTo>
                    <a:pt x="418071" y="514756"/>
                  </a:lnTo>
                  <a:lnTo>
                    <a:pt x="409471" y="523267"/>
                  </a:lnTo>
                  <a:lnTo>
                    <a:pt x="387437" y="532723"/>
                  </a:lnTo>
                  <a:lnTo>
                    <a:pt x="375010" y="531735"/>
                  </a:lnTo>
                  <a:lnTo>
                    <a:pt x="337503" y="514747"/>
                  </a:lnTo>
                  <a:lnTo>
                    <a:pt x="280458" y="466531"/>
                  </a:lnTo>
                  <a:lnTo>
                    <a:pt x="246399" y="427323"/>
                  </a:lnTo>
                  <a:lnTo>
                    <a:pt x="213170" y="364898"/>
                  </a:lnTo>
                  <a:lnTo>
                    <a:pt x="206267" y="35077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8794115" y="8335614"/>
              <a:ext cx="197223" cy="212540"/>
            </a:xfrm>
            <a:custGeom>
              <a:avLst/>
              <a:gdLst/>
              <a:ahLst/>
              <a:cxnLst/>
              <a:rect l="0" t="0" r="0" b="0"/>
              <a:pathLst>
                <a:path w="197223" h="212540">
                  <a:moveTo>
                    <a:pt x="81408" y="33554"/>
                  </a:moveTo>
                  <a:lnTo>
                    <a:pt x="86998" y="16786"/>
                  </a:lnTo>
                  <a:lnTo>
                    <a:pt x="85134" y="10677"/>
                  </a:lnTo>
                  <a:lnTo>
                    <a:pt x="80383" y="5435"/>
                  </a:lnTo>
                  <a:lnTo>
                    <a:pt x="73706" y="770"/>
                  </a:lnTo>
                  <a:lnTo>
                    <a:pt x="65745" y="0"/>
                  </a:lnTo>
                  <a:lnTo>
                    <a:pt x="47541" y="5384"/>
                  </a:lnTo>
                  <a:lnTo>
                    <a:pt x="23151" y="21568"/>
                  </a:lnTo>
                  <a:lnTo>
                    <a:pt x="6695" y="46770"/>
                  </a:lnTo>
                  <a:lnTo>
                    <a:pt x="0" y="82054"/>
                  </a:lnTo>
                  <a:lnTo>
                    <a:pt x="4673" y="102293"/>
                  </a:lnTo>
                  <a:lnTo>
                    <a:pt x="9194" y="110966"/>
                  </a:lnTo>
                  <a:lnTo>
                    <a:pt x="23577" y="123722"/>
                  </a:lnTo>
                  <a:lnTo>
                    <a:pt x="32326" y="128761"/>
                  </a:lnTo>
                  <a:lnTo>
                    <a:pt x="40498" y="129781"/>
                  </a:lnTo>
                  <a:lnTo>
                    <a:pt x="55818" y="124675"/>
                  </a:lnTo>
                  <a:lnTo>
                    <a:pt x="98866" y="89080"/>
                  </a:lnTo>
                  <a:lnTo>
                    <a:pt x="114398" y="62875"/>
                  </a:lnTo>
                  <a:lnTo>
                    <a:pt x="118609" y="60120"/>
                  </a:lnTo>
                  <a:lnTo>
                    <a:pt x="122586" y="61794"/>
                  </a:lnTo>
                  <a:lnTo>
                    <a:pt x="130126" y="73012"/>
                  </a:lnTo>
                  <a:lnTo>
                    <a:pt x="151562" y="129002"/>
                  </a:lnTo>
                  <a:lnTo>
                    <a:pt x="174731" y="181044"/>
                  </a:lnTo>
                  <a:lnTo>
                    <a:pt x="197222" y="2125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9022923" y="8362435"/>
              <a:ext cx="203444" cy="413980"/>
            </a:xfrm>
            <a:custGeom>
              <a:avLst/>
              <a:gdLst/>
              <a:ahLst/>
              <a:cxnLst/>
              <a:rect l="0" t="0" r="0" b="0"/>
              <a:pathLst>
                <a:path w="203444" h="413980">
                  <a:moveTo>
                    <a:pt x="0" y="38319"/>
                  </a:moveTo>
                  <a:lnTo>
                    <a:pt x="34897" y="9011"/>
                  </a:lnTo>
                  <a:lnTo>
                    <a:pt x="75330" y="0"/>
                  </a:lnTo>
                  <a:lnTo>
                    <a:pt x="124584" y="5360"/>
                  </a:lnTo>
                  <a:lnTo>
                    <a:pt x="156237" y="15555"/>
                  </a:lnTo>
                  <a:lnTo>
                    <a:pt x="173164" y="26642"/>
                  </a:lnTo>
                  <a:lnTo>
                    <a:pt x="177443" y="35214"/>
                  </a:lnTo>
                  <a:lnTo>
                    <a:pt x="179080" y="57215"/>
                  </a:lnTo>
                  <a:lnTo>
                    <a:pt x="172787" y="76353"/>
                  </a:lnTo>
                  <a:lnTo>
                    <a:pt x="161022" y="92658"/>
                  </a:lnTo>
                  <a:lnTo>
                    <a:pt x="144095" y="107703"/>
                  </a:lnTo>
                  <a:lnTo>
                    <a:pt x="134233" y="131548"/>
                  </a:lnTo>
                  <a:lnTo>
                    <a:pt x="131018" y="160473"/>
                  </a:lnTo>
                  <a:lnTo>
                    <a:pt x="136956" y="203064"/>
                  </a:lnTo>
                  <a:lnTo>
                    <a:pt x="159330" y="259377"/>
                  </a:lnTo>
                  <a:lnTo>
                    <a:pt x="186281" y="315562"/>
                  </a:lnTo>
                  <a:lnTo>
                    <a:pt x="201553" y="352092"/>
                  </a:lnTo>
                  <a:lnTo>
                    <a:pt x="203443" y="374306"/>
                  </a:lnTo>
                  <a:lnTo>
                    <a:pt x="202309" y="385143"/>
                  </a:lnTo>
                  <a:lnTo>
                    <a:pt x="198044" y="393538"/>
                  </a:lnTo>
                  <a:lnTo>
                    <a:pt x="183945" y="405984"/>
                  </a:lnTo>
                  <a:lnTo>
                    <a:pt x="145099" y="413979"/>
                  </a:lnTo>
                  <a:lnTo>
                    <a:pt x="88431" y="408568"/>
                  </a:lnTo>
                  <a:lnTo>
                    <a:pt x="63170" y="40681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9317720" y="8396841"/>
              <a:ext cx="180678" cy="437926"/>
            </a:xfrm>
            <a:custGeom>
              <a:avLst/>
              <a:gdLst/>
              <a:ahLst/>
              <a:cxnLst/>
              <a:rect l="0" t="0" r="0" b="0"/>
              <a:pathLst>
                <a:path w="180678" h="437926">
                  <a:moveTo>
                    <a:pt x="0" y="24971"/>
                  </a:moveTo>
                  <a:lnTo>
                    <a:pt x="17981" y="9329"/>
                  </a:lnTo>
                  <a:lnTo>
                    <a:pt x="34897" y="1251"/>
                  </a:lnTo>
                  <a:lnTo>
                    <a:pt x="57234" y="0"/>
                  </a:lnTo>
                  <a:lnTo>
                    <a:pt x="104113" y="8729"/>
                  </a:lnTo>
                  <a:lnTo>
                    <a:pt x="136524" y="23927"/>
                  </a:lnTo>
                  <a:lnTo>
                    <a:pt x="162764" y="48838"/>
                  </a:lnTo>
                  <a:lnTo>
                    <a:pt x="179769" y="78446"/>
                  </a:lnTo>
                  <a:lnTo>
                    <a:pt x="180677" y="87526"/>
                  </a:lnTo>
                  <a:lnTo>
                    <a:pt x="175448" y="103856"/>
                  </a:lnTo>
                  <a:lnTo>
                    <a:pt x="129187" y="164888"/>
                  </a:lnTo>
                  <a:lnTo>
                    <a:pt x="121758" y="185422"/>
                  </a:lnTo>
                  <a:lnTo>
                    <a:pt x="118456" y="210145"/>
                  </a:lnTo>
                  <a:lnTo>
                    <a:pt x="127776" y="250372"/>
                  </a:lnTo>
                  <a:lnTo>
                    <a:pt x="150716" y="313123"/>
                  </a:lnTo>
                  <a:lnTo>
                    <a:pt x="167725" y="368671"/>
                  </a:lnTo>
                  <a:lnTo>
                    <a:pt x="172811" y="391805"/>
                  </a:lnTo>
                  <a:lnTo>
                    <a:pt x="171171" y="413786"/>
                  </a:lnTo>
                  <a:lnTo>
                    <a:pt x="166757" y="422221"/>
                  </a:lnTo>
                  <a:lnTo>
                    <a:pt x="152493" y="434713"/>
                  </a:lnTo>
                  <a:lnTo>
                    <a:pt x="128217" y="437925"/>
                  </a:lnTo>
                  <a:lnTo>
                    <a:pt x="64805" y="428654"/>
                  </a:lnTo>
                  <a:lnTo>
                    <a:pt x="21057" y="42505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9668128" y="8490240"/>
              <a:ext cx="365531" cy="352712"/>
            </a:xfrm>
            <a:custGeom>
              <a:avLst/>
              <a:gdLst/>
              <a:ahLst/>
              <a:cxnLst/>
              <a:rect l="0" t="0" r="0" b="0"/>
              <a:pathLst>
                <a:path w="365531" h="352712">
                  <a:moveTo>
                    <a:pt x="70733" y="47385"/>
                  </a:moveTo>
                  <a:lnTo>
                    <a:pt x="100041" y="12487"/>
                  </a:lnTo>
                  <a:lnTo>
                    <a:pt x="99630" y="6572"/>
                  </a:lnTo>
                  <a:lnTo>
                    <a:pt x="94677" y="2628"/>
                  </a:lnTo>
                  <a:lnTo>
                    <a:pt x="86695" y="0"/>
                  </a:lnTo>
                  <a:lnTo>
                    <a:pt x="65349" y="3318"/>
                  </a:lnTo>
                  <a:lnTo>
                    <a:pt x="42604" y="12591"/>
                  </a:lnTo>
                  <a:lnTo>
                    <a:pt x="24696" y="24512"/>
                  </a:lnTo>
                  <a:lnTo>
                    <a:pt x="12057" y="40728"/>
                  </a:lnTo>
                  <a:lnTo>
                    <a:pt x="3710" y="60804"/>
                  </a:lnTo>
                  <a:lnTo>
                    <a:pt x="0" y="85324"/>
                  </a:lnTo>
                  <a:lnTo>
                    <a:pt x="4591" y="108700"/>
                  </a:lnTo>
                  <a:lnTo>
                    <a:pt x="9091" y="119847"/>
                  </a:lnTo>
                  <a:lnTo>
                    <a:pt x="23449" y="135352"/>
                  </a:lnTo>
                  <a:lnTo>
                    <a:pt x="61263" y="154838"/>
                  </a:lnTo>
                  <a:lnTo>
                    <a:pt x="81731" y="156362"/>
                  </a:lnTo>
                  <a:lnTo>
                    <a:pt x="101357" y="151971"/>
                  </a:lnTo>
                  <a:lnTo>
                    <a:pt x="163032" y="110104"/>
                  </a:lnTo>
                  <a:lnTo>
                    <a:pt x="193080" y="82390"/>
                  </a:lnTo>
                  <a:lnTo>
                    <a:pt x="200260" y="82420"/>
                  </a:lnTo>
                  <a:lnTo>
                    <a:pt x="207388" y="87119"/>
                  </a:lnTo>
                  <a:lnTo>
                    <a:pt x="242669" y="127789"/>
                  </a:lnTo>
                  <a:lnTo>
                    <a:pt x="270768" y="183847"/>
                  </a:lnTo>
                  <a:lnTo>
                    <a:pt x="305868" y="245986"/>
                  </a:lnTo>
                  <a:lnTo>
                    <a:pt x="337064" y="298614"/>
                  </a:lnTo>
                  <a:lnTo>
                    <a:pt x="365530" y="3527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368497" y="10768679"/>
            <a:ext cx="1676884" cy="263213"/>
            <a:chOff x="368497" y="10768679"/>
            <a:chExt cx="1676884" cy="263213"/>
          </a:xfrm>
        </p:grpSpPr>
        <p:sp>
          <p:nvSpPr>
            <p:cNvPr id="212" name="Freeform 211"/>
            <p:cNvSpPr/>
            <p:nvPr/>
          </p:nvSpPr>
          <p:spPr>
            <a:xfrm>
              <a:off x="536953" y="10789736"/>
              <a:ext cx="21058" cy="242156"/>
            </a:xfrm>
            <a:custGeom>
              <a:avLst/>
              <a:gdLst/>
              <a:ahLst/>
              <a:cxnLst/>
              <a:rect l="0" t="0" r="0" b="0"/>
              <a:pathLst>
                <a:path w="21058" h="242156">
                  <a:moveTo>
                    <a:pt x="21057" y="0"/>
                  </a:moveTo>
                  <a:lnTo>
                    <a:pt x="12724" y="37478"/>
                  </a:lnTo>
                  <a:lnTo>
                    <a:pt x="3582" y="95316"/>
                  </a:lnTo>
                  <a:lnTo>
                    <a:pt x="708" y="148203"/>
                  </a:lnTo>
                  <a:lnTo>
                    <a:pt x="140" y="203709"/>
                  </a:lnTo>
                  <a:lnTo>
                    <a:pt x="0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>
              <a:off x="368497" y="10789792"/>
              <a:ext cx="410613" cy="42059"/>
            </a:xfrm>
            <a:custGeom>
              <a:avLst/>
              <a:gdLst/>
              <a:ahLst/>
              <a:cxnLst/>
              <a:rect l="0" t="0" r="0" b="0"/>
              <a:pathLst>
                <a:path w="410613" h="42059">
                  <a:moveTo>
                    <a:pt x="0" y="42058"/>
                  </a:moveTo>
                  <a:lnTo>
                    <a:pt x="26387" y="26417"/>
                  </a:lnTo>
                  <a:lnTo>
                    <a:pt x="83313" y="7214"/>
                  </a:lnTo>
                  <a:lnTo>
                    <a:pt x="141803" y="1380"/>
                  </a:lnTo>
                  <a:lnTo>
                    <a:pt x="199630" y="228"/>
                  </a:lnTo>
                  <a:lnTo>
                    <a:pt x="261702" y="0"/>
                  </a:lnTo>
                  <a:lnTo>
                    <a:pt x="321883" y="1125"/>
                  </a:lnTo>
                  <a:lnTo>
                    <a:pt x="375711" y="8280"/>
                  </a:lnTo>
                  <a:lnTo>
                    <a:pt x="410612" y="1047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463254" y="11010835"/>
              <a:ext cx="273742" cy="10095"/>
            </a:xfrm>
            <a:custGeom>
              <a:avLst/>
              <a:gdLst/>
              <a:ahLst/>
              <a:cxnLst/>
              <a:rect l="0" t="0" r="0" b="0"/>
              <a:pathLst>
                <a:path w="273742" h="10095">
                  <a:moveTo>
                    <a:pt x="0" y="0"/>
                  </a:moveTo>
                  <a:lnTo>
                    <a:pt x="37478" y="8333"/>
                  </a:lnTo>
                  <a:lnTo>
                    <a:pt x="88901" y="10094"/>
                  </a:lnTo>
                  <a:lnTo>
                    <a:pt x="151355" y="9272"/>
                  </a:lnTo>
                  <a:lnTo>
                    <a:pt x="197964" y="3267"/>
                  </a:lnTo>
                  <a:lnTo>
                    <a:pt x="256693" y="646"/>
                  </a:lnTo>
                  <a:lnTo>
                    <a:pt x="273741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832040" y="10870629"/>
              <a:ext cx="166350" cy="135961"/>
            </a:xfrm>
            <a:custGeom>
              <a:avLst/>
              <a:gdLst/>
              <a:ahLst/>
              <a:cxnLst/>
              <a:rect l="0" t="0" r="0" b="0"/>
              <a:pathLst>
                <a:path w="166350" h="135961">
                  <a:moveTo>
                    <a:pt x="41825" y="55977"/>
                  </a:moveTo>
                  <a:lnTo>
                    <a:pt x="30647" y="72745"/>
                  </a:lnTo>
                  <a:lnTo>
                    <a:pt x="28278" y="90336"/>
                  </a:lnTo>
                  <a:lnTo>
                    <a:pt x="29285" y="99940"/>
                  </a:lnTo>
                  <a:lnTo>
                    <a:pt x="39761" y="116851"/>
                  </a:lnTo>
                  <a:lnTo>
                    <a:pt x="47468" y="124636"/>
                  </a:lnTo>
                  <a:lnTo>
                    <a:pt x="68510" y="133285"/>
                  </a:lnTo>
                  <a:lnTo>
                    <a:pt x="93459" y="135960"/>
                  </a:lnTo>
                  <a:lnTo>
                    <a:pt x="132644" y="129719"/>
                  </a:lnTo>
                  <a:lnTo>
                    <a:pt x="155888" y="119558"/>
                  </a:lnTo>
                  <a:lnTo>
                    <a:pt x="162321" y="111232"/>
                  </a:lnTo>
                  <a:lnTo>
                    <a:pt x="166349" y="89504"/>
                  </a:lnTo>
                  <a:lnTo>
                    <a:pt x="161120" y="70488"/>
                  </a:lnTo>
                  <a:lnTo>
                    <a:pt x="138699" y="39217"/>
                  </a:lnTo>
                  <a:lnTo>
                    <a:pt x="96099" y="11680"/>
                  </a:lnTo>
                  <a:lnTo>
                    <a:pt x="74136" y="1975"/>
                  </a:lnTo>
                  <a:lnTo>
                    <a:pt x="49556" y="0"/>
                  </a:lnTo>
                  <a:lnTo>
                    <a:pt x="25374" y="4192"/>
                  </a:lnTo>
                  <a:lnTo>
                    <a:pt x="6828" y="13855"/>
                  </a:lnTo>
                  <a:lnTo>
                    <a:pt x="2116" y="20877"/>
                  </a:lnTo>
                  <a:lnTo>
                    <a:pt x="0" y="38038"/>
                  </a:lnTo>
                  <a:lnTo>
                    <a:pt x="20768" y="8756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Freeform 215"/>
            <p:cNvSpPr/>
            <p:nvPr/>
          </p:nvSpPr>
          <p:spPr>
            <a:xfrm>
              <a:off x="1232715" y="10798295"/>
              <a:ext cx="134179" cy="146371"/>
            </a:xfrm>
            <a:custGeom>
              <a:avLst/>
              <a:gdLst/>
              <a:ahLst/>
              <a:cxnLst/>
              <a:rect l="0" t="0" r="0" b="0"/>
              <a:pathLst>
                <a:path w="134179" h="146371">
                  <a:moveTo>
                    <a:pt x="62290" y="33555"/>
                  </a:moveTo>
                  <a:lnTo>
                    <a:pt x="56701" y="16787"/>
                  </a:lnTo>
                  <a:lnTo>
                    <a:pt x="44598" y="5435"/>
                  </a:lnTo>
                  <a:lnTo>
                    <a:pt x="36458" y="771"/>
                  </a:lnTo>
                  <a:lnTo>
                    <a:pt x="27521" y="0"/>
                  </a:lnTo>
                  <a:lnTo>
                    <a:pt x="8233" y="5384"/>
                  </a:lnTo>
                  <a:lnTo>
                    <a:pt x="2855" y="11265"/>
                  </a:lnTo>
                  <a:lnTo>
                    <a:pt x="440" y="18694"/>
                  </a:lnTo>
                  <a:lnTo>
                    <a:pt x="0" y="27157"/>
                  </a:lnTo>
                  <a:lnTo>
                    <a:pt x="3216" y="33969"/>
                  </a:lnTo>
                  <a:lnTo>
                    <a:pt x="16148" y="44657"/>
                  </a:lnTo>
                  <a:lnTo>
                    <a:pt x="74599" y="76207"/>
                  </a:lnTo>
                  <a:lnTo>
                    <a:pt x="123733" y="98262"/>
                  </a:lnTo>
                  <a:lnTo>
                    <a:pt x="130158" y="104769"/>
                  </a:lnTo>
                  <a:lnTo>
                    <a:pt x="133272" y="112617"/>
                  </a:lnTo>
                  <a:lnTo>
                    <a:pt x="134178" y="121358"/>
                  </a:lnTo>
                  <a:lnTo>
                    <a:pt x="131272" y="128355"/>
                  </a:lnTo>
                  <a:lnTo>
                    <a:pt x="118685" y="139249"/>
                  </a:lnTo>
                  <a:lnTo>
                    <a:pt x="86279" y="146370"/>
                  </a:lnTo>
                  <a:lnTo>
                    <a:pt x="52630" y="142891"/>
                  </a:lnTo>
                  <a:lnTo>
                    <a:pt x="9648" y="1283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Freeform 216"/>
            <p:cNvSpPr/>
            <p:nvPr/>
          </p:nvSpPr>
          <p:spPr>
            <a:xfrm>
              <a:off x="1442404" y="10818382"/>
              <a:ext cx="139153" cy="115476"/>
            </a:xfrm>
            <a:custGeom>
              <a:avLst/>
              <a:gdLst/>
              <a:ahLst/>
              <a:cxnLst/>
              <a:rect l="0" t="0" r="0" b="0"/>
              <a:pathLst>
                <a:path w="139153" h="115476">
                  <a:moveTo>
                    <a:pt x="0" y="34525"/>
                  </a:moveTo>
                  <a:lnTo>
                    <a:pt x="14573" y="77217"/>
                  </a:lnTo>
                  <a:lnTo>
                    <a:pt x="20244" y="87552"/>
                  </a:lnTo>
                  <a:lnTo>
                    <a:pt x="35903" y="102156"/>
                  </a:lnTo>
                  <a:lnTo>
                    <a:pt x="55731" y="111376"/>
                  </a:lnTo>
                  <a:lnTo>
                    <a:pt x="80142" y="115475"/>
                  </a:lnTo>
                  <a:lnTo>
                    <a:pt x="103469" y="111056"/>
                  </a:lnTo>
                  <a:lnTo>
                    <a:pt x="114603" y="106603"/>
                  </a:lnTo>
                  <a:lnTo>
                    <a:pt x="130093" y="92296"/>
                  </a:lnTo>
                  <a:lnTo>
                    <a:pt x="135862" y="83567"/>
                  </a:lnTo>
                  <a:lnTo>
                    <a:pt x="139152" y="61391"/>
                  </a:lnTo>
                  <a:lnTo>
                    <a:pt x="138392" y="48926"/>
                  </a:lnTo>
                  <a:lnTo>
                    <a:pt x="133205" y="38276"/>
                  </a:lnTo>
                  <a:lnTo>
                    <a:pt x="114965" y="20205"/>
                  </a:lnTo>
                  <a:lnTo>
                    <a:pt x="83977" y="2466"/>
                  </a:lnTo>
                  <a:lnTo>
                    <a:pt x="63059" y="0"/>
                  </a:lnTo>
                  <a:lnTo>
                    <a:pt x="44404" y="2803"/>
                  </a:lnTo>
                  <a:lnTo>
                    <a:pt x="21057" y="1346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Freeform 217"/>
            <p:cNvSpPr/>
            <p:nvPr/>
          </p:nvSpPr>
          <p:spPr>
            <a:xfrm>
              <a:off x="1652974" y="10805166"/>
              <a:ext cx="157929" cy="163555"/>
            </a:xfrm>
            <a:custGeom>
              <a:avLst/>
              <a:gdLst/>
              <a:ahLst/>
              <a:cxnLst/>
              <a:rect l="0" t="0" r="0" b="0"/>
              <a:pathLst>
                <a:path w="157929" h="163555">
                  <a:moveTo>
                    <a:pt x="0" y="163554"/>
                  </a:moveTo>
                  <a:lnTo>
                    <a:pt x="3120" y="120862"/>
                  </a:lnTo>
                  <a:lnTo>
                    <a:pt x="10723" y="61486"/>
                  </a:lnTo>
                  <a:lnTo>
                    <a:pt x="19815" y="28807"/>
                  </a:lnTo>
                  <a:lnTo>
                    <a:pt x="30644" y="11640"/>
                  </a:lnTo>
                  <a:lnTo>
                    <a:pt x="39147" y="6126"/>
                  </a:lnTo>
                  <a:lnTo>
                    <a:pt x="61072" y="0"/>
                  </a:lnTo>
                  <a:lnTo>
                    <a:pt x="83295" y="3517"/>
                  </a:lnTo>
                  <a:lnTo>
                    <a:pt x="112418" y="18650"/>
                  </a:lnTo>
                  <a:lnTo>
                    <a:pt x="143219" y="44724"/>
                  </a:lnTo>
                  <a:lnTo>
                    <a:pt x="151390" y="64728"/>
                  </a:lnTo>
                  <a:lnTo>
                    <a:pt x="157928" y="1109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Freeform 218"/>
            <p:cNvSpPr/>
            <p:nvPr/>
          </p:nvSpPr>
          <p:spPr>
            <a:xfrm>
              <a:off x="1874073" y="10768679"/>
              <a:ext cx="171308" cy="150563"/>
            </a:xfrm>
            <a:custGeom>
              <a:avLst/>
              <a:gdLst/>
              <a:ahLst/>
              <a:cxnLst/>
              <a:rect l="0" t="0" r="0" b="0"/>
              <a:pathLst>
                <a:path w="171308" h="150563">
                  <a:moveTo>
                    <a:pt x="0" y="63171"/>
                  </a:moveTo>
                  <a:lnTo>
                    <a:pt x="20243" y="107133"/>
                  </a:lnTo>
                  <a:lnTo>
                    <a:pt x="44992" y="131829"/>
                  </a:lnTo>
                  <a:lnTo>
                    <a:pt x="80141" y="148375"/>
                  </a:lnTo>
                  <a:lnTo>
                    <a:pt x="106588" y="150562"/>
                  </a:lnTo>
                  <a:lnTo>
                    <a:pt x="131600" y="146465"/>
                  </a:lnTo>
                  <a:lnTo>
                    <a:pt x="150516" y="136845"/>
                  </a:lnTo>
                  <a:lnTo>
                    <a:pt x="163602" y="121652"/>
                  </a:lnTo>
                  <a:lnTo>
                    <a:pt x="168729" y="112686"/>
                  </a:lnTo>
                  <a:lnTo>
                    <a:pt x="171307" y="93367"/>
                  </a:lnTo>
                  <a:lnTo>
                    <a:pt x="163430" y="52368"/>
                  </a:lnTo>
                  <a:lnTo>
                    <a:pt x="148379" y="26564"/>
                  </a:lnTo>
                  <a:lnTo>
                    <a:pt x="132627" y="14536"/>
                  </a:lnTo>
                  <a:lnTo>
                    <a:pt x="112757" y="6461"/>
                  </a:lnTo>
                  <a:lnTo>
                    <a:pt x="63171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2347855" y="10335271"/>
            <a:ext cx="6243400" cy="707150"/>
            <a:chOff x="2347855" y="10335271"/>
            <a:chExt cx="6243400" cy="707150"/>
          </a:xfrm>
        </p:grpSpPr>
        <p:sp>
          <p:nvSpPr>
            <p:cNvPr id="221" name="Freeform 220"/>
            <p:cNvSpPr/>
            <p:nvPr/>
          </p:nvSpPr>
          <p:spPr>
            <a:xfrm>
              <a:off x="2495254" y="10663394"/>
              <a:ext cx="21058" cy="294799"/>
            </a:xfrm>
            <a:custGeom>
              <a:avLst/>
              <a:gdLst/>
              <a:ahLst/>
              <a:cxnLst/>
              <a:rect l="0" t="0" r="0" b="0"/>
              <a:pathLst>
                <a:path w="21058" h="294799">
                  <a:moveTo>
                    <a:pt x="0" y="0"/>
                  </a:moveTo>
                  <a:lnTo>
                    <a:pt x="3119" y="42691"/>
                  </a:lnTo>
                  <a:lnTo>
                    <a:pt x="9553" y="103238"/>
                  </a:lnTo>
                  <a:lnTo>
                    <a:pt x="10336" y="158217"/>
                  </a:lnTo>
                  <a:lnTo>
                    <a:pt x="10490" y="219725"/>
                  </a:lnTo>
                  <a:lnTo>
                    <a:pt x="18857" y="276462"/>
                  </a:lnTo>
                  <a:lnTo>
                    <a:pt x="21057" y="2947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Freeform 221"/>
            <p:cNvSpPr/>
            <p:nvPr/>
          </p:nvSpPr>
          <p:spPr>
            <a:xfrm>
              <a:off x="2347855" y="10762541"/>
              <a:ext cx="252685" cy="27196"/>
            </a:xfrm>
            <a:custGeom>
              <a:avLst/>
              <a:gdLst/>
              <a:ahLst/>
              <a:cxnLst/>
              <a:rect l="0" t="0" r="0" b="0"/>
              <a:pathLst>
                <a:path w="252685" h="27196">
                  <a:moveTo>
                    <a:pt x="0" y="16666"/>
                  </a:moveTo>
                  <a:lnTo>
                    <a:pt x="11178" y="5488"/>
                  </a:lnTo>
                  <a:lnTo>
                    <a:pt x="32264" y="0"/>
                  </a:lnTo>
                  <a:lnTo>
                    <a:pt x="73900" y="30"/>
                  </a:lnTo>
                  <a:lnTo>
                    <a:pt x="135480" y="4932"/>
                  </a:lnTo>
                  <a:lnTo>
                    <a:pt x="195564" y="14305"/>
                  </a:lnTo>
                  <a:lnTo>
                    <a:pt x="252684" y="2719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Freeform 222"/>
            <p:cNvSpPr/>
            <p:nvPr/>
          </p:nvSpPr>
          <p:spPr>
            <a:xfrm>
              <a:off x="2689646" y="10749952"/>
              <a:ext cx="247806" cy="176655"/>
            </a:xfrm>
            <a:custGeom>
              <a:avLst/>
              <a:gdLst/>
              <a:ahLst/>
              <a:cxnLst/>
              <a:rect l="0" t="0" r="0" b="0"/>
              <a:pathLst>
                <a:path w="247806" h="176655">
                  <a:moveTo>
                    <a:pt x="142520" y="29255"/>
                  </a:moveTo>
                  <a:lnTo>
                    <a:pt x="124539" y="13614"/>
                  </a:lnTo>
                  <a:lnTo>
                    <a:pt x="107622" y="5536"/>
                  </a:lnTo>
                  <a:lnTo>
                    <a:pt x="72778" y="0"/>
                  </a:lnTo>
                  <a:lnTo>
                    <a:pt x="49522" y="4945"/>
                  </a:lnTo>
                  <a:lnTo>
                    <a:pt x="19819" y="20883"/>
                  </a:lnTo>
                  <a:lnTo>
                    <a:pt x="11586" y="27183"/>
                  </a:lnTo>
                  <a:lnTo>
                    <a:pt x="2439" y="46662"/>
                  </a:lnTo>
                  <a:lnTo>
                    <a:pt x="0" y="58407"/>
                  </a:lnTo>
                  <a:lnTo>
                    <a:pt x="3528" y="80816"/>
                  </a:lnTo>
                  <a:lnTo>
                    <a:pt x="7745" y="91706"/>
                  </a:lnTo>
                  <a:lnTo>
                    <a:pt x="21789" y="106924"/>
                  </a:lnTo>
                  <a:lnTo>
                    <a:pt x="30447" y="112620"/>
                  </a:lnTo>
                  <a:lnTo>
                    <a:pt x="52546" y="115830"/>
                  </a:lnTo>
                  <a:lnTo>
                    <a:pt x="76795" y="112187"/>
                  </a:lnTo>
                  <a:lnTo>
                    <a:pt x="109008" y="96981"/>
                  </a:lnTo>
                  <a:lnTo>
                    <a:pt x="133890" y="76489"/>
                  </a:lnTo>
                  <a:lnTo>
                    <a:pt x="148823" y="58437"/>
                  </a:lnTo>
                  <a:lnTo>
                    <a:pt x="157020" y="35596"/>
                  </a:lnTo>
                  <a:lnTo>
                    <a:pt x="160663" y="19205"/>
                  </a:lnTo>
                  <a:lnTo>
                    <a:pt x="161634" y="21386"/>
                  </a:lnTo>
                  <a:lnTo>
                    <a:pt x="178117" y="82670"/>
                  </a:lnTo>
                  <a:lnTo>
                    <a:pt x="200158" y="122994"/>
                  </a:lnTo>
                  <a:lnTo>
                    <a:pt x="247805" y="1766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Freeform 223"/>
            <p:cNvSpPr/>
            <p:nvPr/>
          </p:nvSpPr>
          <p:spPr>
            <a:xfrm>
              <a:off x="3021679" y="10745959"/>
              <a:ext cx="189514" cy="170120"/>
            </a:xfrm>
            <a:custGeom>
              <a:avLst/>
              <a:gdLst/>
              <a:ahLst/>
              <a:cxnLst/>
              <a:rect l="0" t="0" r="0" b="0"/>
              <a:pathLst>
                <a:path w="189514" h="170120">
                  <a:moveTo>
                    <a:pt x="0" y="12191"/>
                  </a:moveTo>
                  <a:lnTo>
                    <a:pt x="0" y="70809"/>
                  </a:lnTo>
                  <a:lnTo>
                    <a:pt x="2340" y="75836"/>
                  </a:lnTo>
                  <a:lnTo>
                    <a:pt x="6239" y="75678"/>
                  </a:lnTo>
                  <a:lnTo>
                    <a:pt x="11178" y="72063"/>
                  </a:lnTo>
                  <a:lnTo>
                    <a:pt x="57565" y="11405"/>
                  </a:lnTo>
                  <a:lnTo>
                    <a:pt x="75887" y="923"/>
                  </a:lnTo>
                  <a:lnTo>
                    <a:pt x="85687" y="0"/>
                  </a:lnTo>
                  <a:lnTo>
                    <a:pt x="105933" y="5213"/>
                  </a:lnTo>
                  <a:lnTo>
                    <a:pt x="123511" y="18448"/>
                  </a:lnTo>
                  <a:lnTo>
                    <a:pt x="153859" y="55541"/>
                  </a:lnTo>
                  <a:lnTo>
                    <a:pt x="177986" y="115444"/>
                  </a:lnTo>
                  <a:lnTo>
                    <a:pt x="189513" y="17011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Freeform 224"/>
            <p:cNvSpPr/>
            <p:nvPr/>
          </p:nvSpPr>
          <p:spPr>
            <a:xfrm>
              <a:off x="3421762" y="10673922"/>
              <a:ext cx="10529" cy="189514"/>
            </a:xfrm>
            <a:custGeom>
              <a:avLst/>
              <a:gdLst/>
              <a:ahLst/>
              <a:cxnLst/>
              <a:rect l="0" t="0" r="0" b="0"/>
              <a:pathLst>
                <a:path w="10529" h="189514">
                  <a:moveTo>
                    <a:pt x="10528" y="0"/>
                  </a:moveTo>
                  <a:lnTo>
                    <a:pt x="10528" y="58617"/>
                  </a:lnTo>
                  <a:lnTo>
                    <a:pt x="3293" y="112792"/>
                  </a:lnTo>
                  <a:lnTo>
                    <a:pt x="650" y="162313"/>
                  </a:lnTo>
                  <a:lnTo>
                    <a:pt x="0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Freeform 225"/>
            <p:cNvSpPr/>
            <p:nvPr/>
          </p:nvSpPr>
          <p:spPr>
            <a:xfrm>
              <a:off x="3316477" y="10707350"/>
              <a:ext cx="485898" cy="161995"/>
            </a:xfrm>
            <a:custGeom>
              <a:avLst/>
              <a:gdLst/>
              <a:ahLst/>
              <a:cxnLst/>
              <a:rect l="0" t="0" r="0" b="0"/>
              <a:pathLst>
                <a:path w="485898" h="161995">
                  <a:moveTo>
                    <a:pt x="0" y="40271"/>
                  </a:moveTo>
                  <a:lnTo>
                    <a:pt x="5589" y="23504"/>
                  </a:lnTo>
                  <a:lnTo>
                    <a:pt x="11915" y="17395"/>
                  </a:lnTo>
                  <a:lnTo>
                    <a:pt x="31421" y="7487"/>
                  </a:lnTo>
                  <a:lnTo>
                    <a:pt x="89308" y="0"/>
                  </a:lnTo>
                  <a:lnTo>
                    <a:pt x="147016" y="1641"/>
                  </a:lnTo>
                  <a:lnTo>
                    <a:pt x="203475" y="7294"/>
                  </a:lnTo>
                  <a:lnTo>
                    <a:pt x="258518" y="16817"/>
                  </a:lnTo>
                  <a:lnTo>
                    <a:pt x="315237" y="33399"/>
                  </a:lnTo>
                  <a:lnTo>
                    <a:pt x="320122" y="39199"/>
                  </a:lnTo>
                  <a:lnTo>
                    <a:pt x="321039" y="46577"/>
                  </a:lnTo>
                  <a:lnTo>
                    <a:pt x="307977" y="107115"/>
                  </a:lnTo>
                  <a:lnTo>
                    <a:pt x="307093" y="119929"/>
                  </a:lnTo>
                  <a:lnTo>
                    <a:pt x="310014" y="130812"/>
                  </a:lnTo>
                  <a:lnTo>
                    <a:pt x="322617" y="149142"/>
                  </a:lnTo>
                  <a:lnTo>
                    <a:pt x="346156" y="158849"/>
                  </a:lnTo>
                  <a:lnTo>
                    <a:pt x="374946" y="161994"/>
                  </a:lnTo>
                  <a:lnTo>
                    <a:pt x="428436" y="154479"/>
                  </a:lnTo>
                  <a:lnTo>
                    <a:pt x="440042" y="151505"/>
                  </a:lnTo>
                  <a:lnTo>
                    <a:pt x="459176" y="138842"/>
                  </a:lnTo>
                  <a:lnTo>
                    <a:pt x="474310" y="120346"/>
                  </a:lnTo>
                  <a:lnTo>
                    <a:pt x="484935" y="96527"/>
                  </a:lnTo>
                  <a:lnTo>
                    <a:pt x="485897" y="84794"/>
                  </a:lnTo>
                  <a:lnTo>
                    <a:pt x="480726" y="62400"/>
                  </a:lnTo>
                  <a:lnTo>
                    <a:pt x="464661" y="35649"/>
                  </a:lnTo>
                  <a:lnTo>
                    <a:pt x="448671" y="23400"/>
                  </a:lnTo>
                  <a:lnTo>
                    <a:pt x="439494" y="18495"/>
                  </a:lnTo>
                  <a:lnTo>
                    <a:pt x="398632" y="11593"/>
                  </a:lnTo>
                  <a:lnTo>
                    <a:pt x="372532" y="16217"/>
                  </a:lnTo>
                  <a:lnTo>
                    <a:pt x="336912" y="297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Freeform 226"/>
            <p:cNvSpPr/>
            <p:nvPr/>
          </p:nvSpPr>
          <p:spPr>
            <a:xfrm>
              <a:off x="4137700" y="10547580"/>
              <a:ext cx="170794" cy="313531"/>
            </a:xfrm>
            <a:custGeom>
              <a:avLst/>
              <a:gdLst/>
              <a:ahLst/>
              <a:cxnLst/>
              <a:rect l="0" t="0" r="0" b="0"/>
              <a:pathLst>
                <a:path w="170794" h="313531">
                  <a:moveTo>
                    <a:pt x="31585" y="0"/>
                  </a:moveTo>
                  <a:lnTo>
                    <a:pt x="31585" y="58618"/>
                  </a:lnTo>
                  <a:lnTo>
                    <a:pt x="31585" y="120027"/>
                  </a:lnTo>
                  <a:lnTo>
                    <a:pt x="31585" y="178430"/>
                  </a:lnTo>
                  <a:lnTo>
                    <a:pt x="32755" y="240913"/>
                  </a:lnTo>
                  <a:lnTo>
                    <a:pt x="34704" y="241327"/>
                  </a:lnTo>
                  <a:lnTo>
                    <a:pt x="39990" y="232429"/>
                  </a:lnTo>
                  <a:lnTo>
                    <a:pt x="68188" y="179301"/>
                  </a:lnTo>
                  <a:lnTo>
                    <a:pt x="81388" y="163138"/>
                  </a:lnTo>
                  <a:lnTo>
                    <a:pt x="101293" y="154395"/>
                  </a:lnTo>
                  <a:lnTo>
                    <a:pt x="113152" y="152063"/>
                  </a:lnTo>
                  <a:lnTo>
                    <a:pt x="135687" y="155712"/>
                  </a:lnTo>
                  <a:lnTo>
                    <a:pt x="146610" y="159959"/>
                  </a:lnTo>
                  <a:lnTo>
                    <a:pt x="161866" y="174038"/>
                  </a:lnTo>
                  <a:lnTo>
                    <a:pt x="167572" y="182706"/>
                  </a:lnTo>
                  <a:lnTo>
                    <a:pt x="170793" y="204815"/>
                  </a:lnTo>
                  <a:lnTo>
                    <a:pt x="163328" y="251548"/>
                  </a:lnTo>
                  <a:lnTo>
                    <a:pt x="148349" y="278344"/>
                  </a:lnTo>
                  <a:lnTo>
                    <a:pt x="132613" y="290605"/>
                  </a:lnTo>
                  <a:lnTo>
                    <a:pt x="88326" y="308008"/>
                  </a:lnTo>
                  <a:lnTo>
                    <a:pt x="48267" y="313530"/>
                  </a:lnTo>
                  <a:lnTo>
                    <a:pt x="0" y="3053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Freeform 227"/>
            <p:cNvSpPr/>
            <p:nvPr/>
          </p:nvSpPr>
          <p:spPr>
            <a:xfrm>
              <a:off x="4384149" y="10678861"/>
              <a:ext cx="174692" cy="142462"/>
            </a:xfrm>
            <a:custGeom>
              <a:avLst/>
              <a:gdLst/>
              <a:ahLst/>
              <a:cxnLst/>
              <a:rect l="0" t="0" r="0" b="0"/>
              <a:pathLst>
                <a:path w="174692" h="142462">
                  <a:moveTo>
                    <a:pt x="100991" y="5590"/>
                  </a:moveTo>
                  <a:lnTo>
                    <a:pt x="84224" y="0"/>
                  </a:lnTo>
                  <a:lnTo>
                    <a:pt x="66632" y="376"/>
                  </a:lnTo>
                  <a:lnTo>
                    <a:pt x="48286" y="5612"/>
                  </a:lnTo>
                  <a:lnTo>
                    <a:pt x="32333" y="15738"/>
                  </a:lnTo>
                  <a:lnTo>
                    <a:pt x="10198" y="45771"/>
                  </a:lnTo>
                  <a:lnTo>
                    <a:pt x="0" y="84306"/>
                  </a:lnTo>
                  <a:lnTo>
                    <a:pt x="3854" y="105306"/>
                  </a:lnTo>
                  <a:lnTo>
                    <a:pt x="8157" y="114181"/>
                  </a:lnTo>
                  <a:lnTo>
                    <a:pt x="15705" y="120098"/>
                  </a:lnTo>
                  <a:lnTo>
                    <a:pt x="36570" y="126672"/>
                  </a:lnTo>
                  <a:lnTo>
                    <a:pt x="69035" y="124784"/>
                  </a:lnTo>
                  <a:lnTo>
                    <a:pt x="87178" y="116667"/>
                  </a:lnTo>
                  <a:lnTo>
                    <a:pt x="95292" y="111227"/>
                  </a:lnTo>
                  <a:lnTo>
                    <a:pt x="107427" y="95823"/>
                  </a:lnTo>
                  <a:lnTo>
                    <a:pt x="115550" y="76109"/>
                  </a:lnTo>
                  <a:lnTo>
                    <a:pt x="119160" y="51749"/>
                  </a:lnTo>
                  <a:lnTo>
                    <a:pt x="121292" y="46891"/>
                  </a:lnTo>
                  <a:lnTo>
                    <a:pt x="123884" y="47162"/>
                  </a:lnTo>
                  <a:lnTo>
                    <a:pt x="129883" y="56822"/>
                  </a:lnTo>
                  <a:lnTo>
                    <a:pt x="157901" y="112726"/>
                  </a:lnTo>
                  <a:lnTo>
                    <a:pt x="174691" y="14246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Freeform 228"/>
            <p:cNvSpPr/>
            <p:nvPr/>
          </p:nvSpPr>
          <p:spPr>
            <a:xfrm>
              <a:off x="4658729" y="10634930"/>
              <a:ext cx="120040" cy="165336"/>
            </a:xfrm>
            <a:custGeom>
              <a:avLst/>
              <a:gdLst/>
              <a:ahLst/>
              <a:cxnLst/>
              <a:rect l="0" t="0" r="0" b="0"/>
              <a:pathLst>
                <a:path w="120040" h="165336">
                  <a:moveTo>
                    <a:pt x="110681" y="17935"/>
                  </a:moveTo>
                  <a:lnTo>
                    <a:pt x="99502" y="6757"/>
                  </a:lnTo>
                  <a:lnTo>
                    <a:pt x="81536" y="1269"/>
                  </a:lnTo>
                  <a:lnTo>
                    <a:pt x="59123" y="0"/>
                  </a:lnTo>
                  <a:lnTo>
                    <a:pt x="5539" y="11789"/>
                  </a:lnTo>
                  <a:lnTo>
                    <a:pt x="811" y="17348"/>
                  </a:lnTo>
                  <a:lnTo>
                    <a:pt x="0" y="24563"/>
                  </a:lnTo>
                  <a:lnTo>
                    <a:pt x="1799" y="32882"/>
                  </a:lnTo>
                  <a:lnTo>
                    <a:pt x="7677" y="39598"/>
                  </a:lnTo>
                  <a:lnTo>
                    <a:pt x="70793" y="78535"/>
                  </a:lnTo>
                  <a:lnTo>
                    <a:pt x="111120" y="100226"/>
                  </a:lnTo>
                  <a:lnTo>
                    <a:pt x="116823" y="107890"/>
                  </a:lnTo>
                  <a:lnTo>
                    <a:pt x="119455" y="116510"/>
                  </a:lnTo>
                  <a:lnTo>
                    <a:pt x="120039" y="125765"/>
                  </a:lnTo>
                  <a:lnTo>
                    <a:pt x="116920" y="133106"/>
                  </a:lnTo>
                  <a:lnTo>
                    <a:pt x="104095" y="144382"/>
                  </a:lnTo>
                  <a:lnTo>
                    <a:pt x="77144" y="157307"/>
                  </a:lnTo>
                  <a:lnTo>
                    <a:pt x="26452" y="16533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Freeform 229"/>
            <p:cNvSpPr/>
            <p:nvPr/>
          </p:nvSpPr>
          <p:spPr>
            <a:xfrm>
              <a:off x="4874694" y="10613872"/>
              <a:ext cx="94758" cy="183134"/>
            </a:xfrm>
            <a:custGeom>
              <a:avLst/>
              <a:gdLst/>
              <a:ahLst/>
              <a:cxnLst/>
              <a:rect l="0" t="0" r="0" b="0"/>
              <a:pathLst>
                <a:path w="94758" h="183134">
                  <a:moveTo>
                    <a:pt x="94757" y="17936"/>
                  </a:moveTo>
                  <a:lnTo>
                    <a:pt x="83579" y="6758"/>
                  </a:lnTo>
                  <a:lnTo>
                    <a:pt x="65612" y="1270"/>
                  </a:lnTo>
                  <a:lnTo>
                    <a:pt x="43199" y="0"/>
                  </a:lnTo>
                  <a:lnTo>
                    <a:pt x="21540" y="3337"/>
                  </a:lnTo>
                  <a:lnTo>
                    <a:pt x="15530" y="9373"/>
                  </a:lnTo>
                  <a:lnTo>
                    <a:pt x="12693" y="18077"/>
                  </a:lnTo>
                  <a:lnTo>
                    <a:pt x="11972" y="28558"/>
                  </a:lnTo>
                  <a:lnTo>
                    <a:pt x="15001" y="37886"/>
                  </a:lnTo>
                  <a:lnTo>
                    <a:pt x="70160" y="98474"/>
                  </a:lnTo>
                  <a:lnTo>
                    <a:pt x="91238" y="125248"/>
                  </a:lnTo>
                  <a:lnTo>
                    <a:pt x="93581" y="135101"/>
                  </a:lnTo>
                  <a:lnTo>
                    <a:pt x="89945" y="155407"/>
                  </a:lnTo>
                  <a:lnTo>
                    <a:pt x="84530" y="163396"/>
                  </a:lnTo>
                  <a:lnTo>
                    <a:pt x="69155" y="175392"/>
                  </a:lnTo>
                  <a:lnTo>
                    <a:pt x="35178" y="183133"/>
                  </a:lnTo>
                  <a:lnTo>
                    <a:pt x="18365" y="181825"/>
                  </a:lnTo>
                  <a:lnTo>
                    <a:pt x="0" y="17586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Freeform 230"/>
            <p:cNvSpPr/>
            <p:nvPr/>
          </p:nvSpPr>
          <p:spPr>
            <a:xfrm>
              <a:off x="5043150" y="10615558"/>
              <a:ext cx="203312" cy="181961"/>
            </a:xfrm>
            <a:custGeom>
              <a:avLst/>
              <a:gdLst/>
              <a:ahLst/>
              <a:cxnLst/>
              <a:rect l="0" t="0" r="0" b="0"/>
              <a:pathLst>
                <a:path w="203312" h="181961">
                  <a:moveTo>
                    <a:pt x="0" y="58364"/>
                  </a:moveTo>
                  <a:lnTo>
                    <a:pt x="3120" y="101056"/>
                  </a:lnTo>
                  <a:lnTo>
                    <a:pt x="9576" y="120622"/>
                  </a:lnTo>
                  <a:lnTo>
                    <a:pt x="39404" y="159558"/>
                  </a:lnTo>
                  <a:lnTo>
                    <a:pt x="65488" y="175435"/>
                  </a:lnTo>
                  <a:lnTo>
                    <a:pt x="101033" y="181960"/>
                  </a:lnTo>
                  <a:lnTo>
                    <a:pt x="135611" y="178303"/>
                  </a:lnTo>
                  <a:lnTo>
                    <a:pt x="154248" y="169772"/>
                  </a:lnTo>
                  <a:lnTo>
                    <a:pt x="170330" y="157012"/>
                  </a:lnTo>
                  <a:lnTo>
                    <a:pt x="191368" y="128927"/>
                  </a:lnTo>
                  <a:lnTo>
                    <a:pt x="201256" y="104544"/>
                  </a:lnTo>
                  <a:lnTo>
                    <a:pt x="203311" y="81229"/>
                  </a:lnTo>
                  <a:lnTo>
                    <a:pt x="195098" y="37665"/>
                  </a:lnTo>
                  <a:lnTo>
                    <a:pt x="179990" y="11417"/>
                  </a:lnTo>
                  <a:lnTo>
                    <a:pt x="171466" y="6009"/>
                  </a:lnTo>
                  <a:lnTo>
                    <a:pt x="149517" y="0"/>
                  </a:lnTo>
                  <a:lnTo>
                    <a:pt x="130403" y="449"/>
                  </a:lnTo>
                  <a:lnTo>
                    <a:pt x="105285" y="572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Freeform 231"/>
            <p:cNvSpPr/>
            <p:nvPr/>
          </p:nvSpPr>
          <p:spPr>
            <a:xfrm>
              <a:off x="5473251" y="10566479"/>
              <a:ext cx="201610" cy="475942"/>
            </a:xfrm>
            <a:custGeom>
              <a:avLst/>
              <a:gdLst/>
              <a:ahLst/>
              <a:cxnLst/>
              <a:rect l="0" t="0" r="0" b="0"/>
              <a:pathLst>
                <a:path w="201610" h="475942">
                  <a:moveTo>
                    <a:pt x="117381" y="33744"/>
                  </a:moveTo>
                  <a:lnTo>
                    <a:pt x="100614" y="28155"/>
                  </a:lnTo>
                  <a:lnTo>
                    <a:pt x="83023" y="31649"/>
                  </a:lnTo>
                  <a:lnTo>
                    <a:pt x="43134" y="47368"/>
                  </a:lnTo>
                  <a:lnTo>
                    <a:pt x="28621" y="60857"/>
                  </a:lnTo>
                  <a:lnTo>
                    <a:pt x="4182" y="98111"/>
                  </a:lnTo>
                  <a:lnTo>
                    <a:pt x="0" y="118503"/>
                  </a:lnTo>
                  <a:lnTo>
                    <a:pt x="523" y="128855"/>
                  </a:lnTo>
                  <a:lnTo>
                    <a:pt x="4381" y="136925"/>
                  </a:lnTo>
                  <a:lnTo>
                    <a:pt x="18026" y="149012"/>
                  </a:lnTo>
                  <a:lnTo>
                    <a:pt x="26578" y="150364"/>
                  </a:lnTo>
                  <a:lnTo>
                    <a:pt x="45439" y="145626"/>
                  </a:lnTo>
                  <a:lnTo>
                    <a:pt x="62400" y="132602"/>
                  </a:lnTo>
                  <a:lnTo>
                    <a:pt x="106648" y="80508"/>
                  </a:lnTo>
                  <a:lnTo>
                    <a:pt x="134685" y="23827"/>
                  </a:lnTo>
                  <a:lnTo>
                    <a:pt x="146909" y="2430"/>
                  </a:lnTo>
                  <a:lnTo>
                    <a:pt x="151105" y="0"/>
                  </a:lnTo>
                  <a:lnTo>
                    <a:pt x="153902" y="3059"/>
                  </a:lnTo>
                  <a:lnTo>
                    <a:pt x="167338" y="62044"/>
                  </a:lnTo>
                  <a:lnTo>
                    <a:pt x="172347" y="112709"/>
                  </a:lnTo>
                  <a:lnTo>
                    <a:pt x="178121" y="172174"/>
                  </a:lnTo>
                  <a:lnTo>
                    <a:pt x="182951" y="234248"/>
                  </a:lnTo>
                  <a:lnTo>
                    <a:pt x="188672" y="293974"/>
                  </a:lnTo>
                  <a:lnTo>
                    <a:pt x="190367" y="348715"/>
                  </a:lnTo>
                  <a:lnTo>
                    <a:pt x="196529" y="408436"/>
                  </a:lnTo>
                  <a:lnTo>
                    <a:pt x="200940" y="463816"/>
                  </a:lnTo>
                  <a:lnTo>
                    <a:pt x="201609" y="4759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Freeform 232"/>
            <p:cNvSpPr/>
            <p:nvPr/>
          </p:nvSpPr>
          <p:spPr>
            <a:xfrm>
              <a:off x="5748560" y="10547580"/>
              <a:ext cx="123269" cy="149033"/>
            </a:xfrm>
            <a:custGeom>
              <a:avLst/>
              <a:gdLst/>
              <a:ahLst/>
              <a:cxnLst/>
              <a:rect l="0" t="0" r="0" b="0"/>
              <a:pathLst>
                <a:path w="123269" h="149033">
                  <a:moveTo>
                    <a:pt x="0" y="10529"/>
                  </a:moveTo>
                  <a:lnTo>
                    <a:pt x="0" y="69146"/>
                  </a:lnTo>
                  <a:lnTo>
                    <a:pt x="5589" y="103936"/>
                  </a:lnTo>
                  <a:lnTo>
                    <a:pt x="20243" y="130882"/>
                  </a:lnTo>
                  <a:lnTo>
                    <a:pt x="35903" y="143178"/>
                  </a:lnTo>
                  <a:lnTo>
                    <a:pt x="44992" y="148094"/>
                  </a:lnTo>
                  <a:lnTo>
                    <a:pt x="54561" y="149032"/>
                  </a:lnTo>
                  <a:lnTo>
                    <a:pt x="74552" y="143836"/>
                  </a:lnTo>
                  <a:lnTo>
                    <a:pt x="99948" y="127756"/>
                  </a:lnTo>
                  <a:lnTo>
                    <a:pt x="111882" y="108643"/>
                  </a:lnTo>
                  <a:lnTo>
                    <a:pt x="119915" y="84551"/>
                  </a:lnTo>
                  <a:lnTo>
                    <a:pt x="123268" y="45849"/>
                  </a:lnTo>
                  <a:lnTo>
                    <a:pt x="115813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 233"/>
            <p:cNvSpPr/>
            <p:nvPr/>
          </p:nvSpPr>
          <p:spPr>
            <a:xfrm>
              <a:off x="6008808" y="10566668"/>
              <a:ext cx="160893" cy="161231"/>
            </a:xfrm>
            <a:custGeom>
              <a:avLst/>
              <a:gdLst/>
              <a:ahLst/>
              <a:cxnLst/>
              <a:rect l="0" t="0" r="0" b="0"/>
              <a:pathLst>
                <a:path w="160893" h="161231">
                  <a:moveTo>
                    <a:pt x="97721" y="33555"/>
                  </a:moveTo>
                  <a:lnTo>
                    <a:pt x="92132" y="16787"/>
                  </a:lnTo>
                  <a:lnTo>
                    <a:pt x="80029" y="5436"/>
                  </a:lnTo>
                  <a:lnTo>
                    <a:pt x="71888" y="771"/>
                  </a:lnTo>
                  <a:lnTo>
                    <a:pt x="62952" y="0"/>
                  </a:lnTo>
                  <a:lnTo>
                    <a:pt x="43663" y="5384"/>
                  </a:lnTo>
                  <a:lnTo>
                    <a:pt x="26512" y="21814"/>
                  </a:lnTo>
                  <a:lnTo>
                    <a:pt x="6822" y="57373"/>
                  </a:lnTo>
                  <a:lnTo>
                    <a:pt x="0" y="83914"/>
                  </a:lnTo>
                  <a:lnTo>
                    <a:pt x="867" y="111309"/>
                  </a:lnTo>
                  <a:lnTo>
                    <a:pt x="8271" y="132843"/>
                  </a:lnTo>
                  <a:lnTo>
                    <a:pt x="13521" y="141861"/>
                  </a:lnTo>
                  <a:lnTo>
                    <a:pt x="31833" y="155000"/>
                  </a:lnTo>
                  <a:lnTo>
                    <a:pt x="43267" y="160142"/>
                  </a:lnTo>
                  <a:lnTo>
                    <a:pt x="54399" y="161230"/>
                  </a:lnTo>
                  <a:lnTo>
                    <a:pt x="76127" y="156200"/>
                  </a:lnTo>
                  <a:lnTo>
                    <a:pt x="102501" y="140214"/>
                  </a:lnTo>
                  <a:lnTo>
                    <a:pt x="114663" y="124243"/>
                  </a:lnTo>
                  <a:lnTo>
                    <a:pt x="132003" y="79805"/>
                  </a:lnTo>
                  <a:lnTo>
                    <a:pt x="137515" y="39720"/>
                  </a:lnTo>
                  <a:lnTo>
                    <a:pt x="137118" y="34155"/>
                  </a:lnTo>
                  <a:lnTo>
                    <a:pt x="135684" y="33955"/>
                  </a:lnTo>
                  <a:lnTo>
                    <a:pt x="133558" y="37331"/>
                  </a:lnTo>
                  <a:lnTo>
                    <a:pt x="130566" y="64440"/>
                  </a:lnTo>
                  <a:lnTo>
                    <a:pt x="136105" y="85886"/>
                  </a:lnTo>
                  <a:lnTo>
                    <a:pt x="160892" y="1493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6311509" y="10570711"/>
              <a:ext cx="110875" cy="197969"/>
            </a:xfrm>
            <a:custGeom>
              <a:avLst/>
              <a:gdLst/>
              <a:ahLst/>
              <a:cxnLst/>
              <a:rect l="0" t="0" r="0" b="0"/>
              <a:pathLst>
                <a:path w="110875" h="197969">
                  <a:moveTo>
                    <a:pt x="5589" y="92683"/>
                  </a:moveTo>
                  <a:lnTo>
                    <a:pt x="5589" y="115040"/>
                  </a:lnTo>
                  <a:lnTo>
                    <a:pt x="4419" y="118116"/>
                  </a:lnTo>
                  <a:lnTo>
                    <a:pt x="2470" y="116657"/>
                  </a:lnTo>
                  <a:lnTo>
                    <a:pt x="0" y="112175"/>
                  </a:lnTo>
                  <a:lnTo>
                    <a:pt x="375" y="97836"/>
                  </a:lnTo>
                  <a:lnTo>
                    <a:pt x="13308" y="35390"/>
                  </a:lnTo>
                  <a:lnTo>
                    <a:pt x="19939" y="11067"/>
                  </a:lnTo>
                  <a:lnTo>
                    <a:pt x="25684" y="4347"/>
                  </a:lnTo>
                  <a:lnTo>
                    <a:pt x="33024" y="1038"/>
                  </a:lnTo>
                  <a:lnTo>
                    <a:pt x="41426" y="0"/>
                  </a:lnTo>
                  <a:lnTo>
                    <a:pt x="49368" y="2818"/>
                  </a:lnTo>
                  <a:lnTo>
                    <a:pt x="64431" y="15308"/>
                  </a:lnTo>
                  <a:lnTo>
                    <a:pt x="84759" y="59158"/>
                  </a:lnTo>
                  <a:lnTo>
                    <a:pt x="95208" y="94448"/>
                  </a:lnTo>
                  <a:lnTo>
                    <a:pt x="102450" y="151349"/>
                  </a:lnTo>
                  <a:lnTo>
                    <a:pt x="110874" y="19796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>
              <a:off x="6559254" y="10358067"/>
              <a:ext cx="31587" cy="379027"/>
            </a:xfrm>
            <a:custGeom>
              <a:avLst/>
              <a:gdLst/>
              <a:ahLst/>
              <a:cxnLst/>
              <a:rect l="0" t="0" r="0" b="0"/>
              <a:pathLst>
                <a:path w="31587" h="379027">
                  <a:moveTo>
                    <a:pt x="0" y="0"/>
                  </a:moveTo>
                  <a:lnTo>
                    <a:pt x="8333" y="48931"/>
                  </a:lnTo>
                  <a:lnTo>
                    <a:pt x="12998" y="96777"/>
                  </a:lnTo>
                  <a:lnTo>
                    <a:pt x="18669" y="147998"/>
                  </a:lnTo>
                  <a:lnTo>
                    <a:pt x="20350" y="200219"/>
                  </a:lnTo>
                  <a:lnTo>
                    <a:pt x="20848" y="249617"/>
                  </a:lnTo>
                  <a:lnTo>
                    <a:pt x="20996" y="297009"/>
                  </a:lnTo>
                  <a:lnTo>
                    <a:pt x="26635" y="354247"/>
                  </a:lnTo>
                  <a:lnTo>
                    <a:pt x="31586" y="3790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>
              <a:off x="6517140" y="10517224"/>
              <a:ext cx="330371" cy="239019"/>
            </a:xfrm>
            <a:custGeom>
              <a:avLst/>
              <a:gdLst/>
              <a:ahLst/>
              <a:cxnLst/>
              <a:rect l="0" t="0" r="0" b="0"/>
              <a:pathLst>
                <a:path w="330371" h="239019">
                  <a:moveTo>
                    <a:pt x="0" y="40885"/>
                  </a:moveTo>
                  <a:lnTo>
                    <a:pt x="11179" y="24117"/>
                  </a:lnTo>
                  <a:lnTo>
                    <a:pt x="26025" y="12766"/>
                  </a:lnTo>
                  <a:lnTo>
                    <a:pt x="45492" y="4991"/>
                  </a:lnTo>
                  <a:lnTo>
                    <a:pt x="96117" y="0"/>
                  </a:lnTo>
                  <a:lnTo>
                    <a:pt x="123438" y="1657"/>
                  </a:lnTo>
                  <a:lnTo>
                    <a:pt x="151178" y="10192"/>
                  </a:lnTo>
                  <a:lnTo>
                    <a:pt x="172866" y="24904"/>
                  </a:lnTo>
                  <a:lnTo>
                    <a:pt x="189134" y="44310"/>
                  </a:lnTo>
                  <a:lnTo>
                    <a:pt x="203699" y="81545"/>
                  </a:lnTo>
                  <a:lnTo>
                    <a:pt x="209213" y="136047"/>
                  </a:lnTo>
                  <a:lnTo>
                    <a:pt x="210302" y="191873"/>
                  </a:lnTo>
                  <a:lnTo>
                    <a:pt x="221670" y="228342"/>
                  </a:lnTo>
                  <a:lnTo>
                    <a:pt x="229668" y="234876"/>
                  </a:lnTo>
                  <a:lnTo>
                    <a:pt x="239679" y="238063"/>
                  </a:lnTo>
                  <a:lnTo>
                    <a:pt x="251033" y="239018"/>
                  </a:lnTo>
                  <a:lnTo>
                    <a:pt x="269888" y="233838"/>
                  </a:lnTo>
                  <a:lnTo>
                    <a:pt x="301056" y="211451"/>
                  </a:lnTo>
                  <a:lnTo>
                    <a:pt x="317059" y="185789"/>
                  </a:lnTo>
                  <a:lnTo>
                    <a:pt x="329210" y="155959"/>
                  </a:lnTo>
                  <a:lnTo>
                    <a:pt x="330370" y="132193"/>
                  </a:lnTo>
                  <a:lnTo>
                    <a:pt x="321582" y="84398"/>
                  </a:lnTo>
                  <a:lnTo>
                    <a:pt x="306374" y="51828"/>
                  </a:lnTo>
                  <a:lnTo>
                    <a:pt x="290584" y="36780"/>
                  </a:lnTo>
                  <a:lnTo>
                    <a:pt x="270698" y="27362"/>
                  </a:lnTo>
                  <a:lnTo>
                    <a:pt x="235535" y="23230"/>
                  </a:lnTo>
                  <a:lnTo>
                    <a:pt x="200041" y="303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>
              <a:off x="7085679" y="10335271"/>
              <a:ext cx="273742" cy="412351"/>
            </a:xfrm>
            <a:custGeom>
              <a:avLst/>
              <a:gdLst/>
              <a:ahLst/>
              <a:cxnLst/>
              <a:rect l="0" t="0" r="0" b="0"/>
              <a:pathLst>
                <a:path w="273742" h="412351">
                  <a:moveTo>
                    <a:pt x="0" y="412350"/>
                  </a:moveTo>
                  <a:lnTo>
                    <a:pt x="28681" y="357306"/>
                  </a:lnTo>
                  <a:lnTo>
                    <a:pt x="50336" y="302779"/>
                  </a:lnTo>
                  <a:lnTo>
                    <a:pt x="59368" y="253152"/>
                  </a:lnTo>
                  <a:lnTo>
                    <a:pt x="62044" y="204524"/>
                  </a:lnTo>
                  <a:lnTo>
                    <a:pt x="62837" y="157360"/>
                  </a:lnTo>
                  <a:lnTo>
                    <a:pt x="63072" y="106340"/>
                  </a:lnTo>
                  <a:lnTo>
                    <a:pt x="63141" y="57299"/>
                  </a:lnTo>
                  <a:lnTo>
                    <a:pt x="57576" y="4395"/>
                  </a:lnTo>
                  <a:lnTo>
                    <a:pt x="54762" y="0"/>
                  </a:lnTo>
                  <a:lnTo>
                    <a:pt x="51716" y="580"/>
                  </a:lnTo>
                  <a:lnTo>
                    <a:pt x="48515" y="4475"/>
                  </a:lnTo>
                  <a:lnTo>
                    <a:pt x="44011" y="32316"/>
                  </a:lnTo>
                  <a:lnTo>
                    <a:pt x="53816" y="88954"/>
                  </a:lnTo>
                  <a:lnTo>
                    <a:pt x="66912" y="142710"/>
                  </a:lnTo>
                  <a:lnTo>
                    <a:pt x="80042" y="164218"/>
                  </a:lnTo>
                  <a:lnTo>
                    <a:pt x="97576" y="180407"/>
                  </a:lnTo>
                  <a:lnTo>
                    <a:pt x="117067" y="191502"/>
                  </a:lnTo>
                  <a:lnTo>
                    <a:pt x="143667" y="194093"/>
                  </a:lnTo>
                  <a:lnTo>
                    <a:pt x="172646" y="190176"/>
                  </a:lnTo>
                  <a:lnTo>
                    <a:pt x="197225" y="180635"/>
                  </a:lnTo>
                  <a:lnTo>
                    <a:pt x="225203" y="156521"/>
                  </a:lnTo>
                  <a:lnTo>
                    <a:pt x="242722" y="121560"/>
                  </a:lnTo>
                  <a:lnTo>
                    <a:pt x="257952" y="66655"/>
                  </a:lnTo>
                  <a:lnTo>
                    <a:pt x="261654" y="28253"/>
                  </a:lnTo>
                  <a:lnTo>
                    <a:pt x="262173" y="28774"/>
                  </a:lnTo>
                  <a:lnTo>
                    <a:pt x="259785" y="54983"/>
                  </a:lnTo>
                  <a:lnTo>
                    <a:pt x="254788" y="102913"/>
                  </a:lnTo>
                  <a:lnTo>
                    <a:pt x="253307" y="161568"/>
                  </a:lnTo>
                  <a:lnTo>
                    <a:pt x="252868" y="223402"/>
                  </a:lnTo>
                  <a:lnTo>
                    <a:pt x="252738" y="279937"/>
                  </a:lnTo>
                  <a:lnTo>
                    <a:pt x="258284" y="340961"/>
                  </a:lnTo>
                  <a:lnTo>
                    <a:pt x="273741" y="39129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7401534" y="10540144"/>
              <a:ext cx="210571" cy="213918"/>
            </a:xfrm>
            <a:custGeom>
              <a:avLst/>
              <a:gdLst/>
              <a:ahLst/>
              <a:cxnLst/>
              <a:rect l="0" t="0" r="0" b="0"/>
              <a:pathLst>
                <a:path w="210571" h="213918">
                  <a:moveTo>
                    <a:pt x="0" y="49551"/>
                  </a:moveTo>
                  <a:lnTo>
                    <a:pt x="11179" y="60729"/>
                  </a:lnTo>
                  <a:lnTo>
                    <a:pt x="40487" y="73270"/>
                  </a:lnTo>
                  <a:lnTo>
                    <a:pt x="78806" y="78806"/>
                  </a:lnTo>
                  <a:lnTo>
                    <a:pt x="102875" y="73861"/>
                  </a:lnTo>
                  <a:lnTo>
                    <a:pt x="146923" y="51623"/>
                  </a:lnTo>
                  <a:lnTo>
                    <a:pt x="152930" y="43913"/>
                  </a:lnTo>
                  <a:lnTo>
                    <a:pt x="155766" y="35263"/>
                  </a:lnTo>
                  <a:lnTo>
                    <a:pt x="156486" y="25988"/>
                  </a:lnTo>
                  <a:lnTo>
                    <a:pt x="152287" y="18634"/>
                  </a:lnTo>
                  <a:lnTo>
                    <a:pt x="135143" y="7344"/>
                  </a:lnTo>
                  <a:lnTo>
                    <a:pt x="99184" y="0"/>
                  </a:lnTo>
                  <a:lnTo>
                    <a:pt x="64483" y="3413"/>
                  </a:lnTo>
                  <a:lnTo>
                    <a:pt x="45817" y="15007"/>
                  </a:lnTo>
                  <a:lnTo>
                    <a:pt x="30891" y="31858"/>
                  </a:lnTo>
                  <a:lnTo>
                    <a:pt x="7852" y="81579"/>
                  </a:lnTo>
                  <a:lnTo>
                    <a:pt x="2326" y="118442"/>
                  </a:lnTo>
                  <a:lnTo>
                    <a:pt x="7273" y="142170"/>
                  </a:lnTo>
                  <a:lnTo>
                    <a:pt x="18440" y="163245"/>
                  </a:lnTo>
                  <a:lnTo>
                    <a:pt x="45628" y="188262"/>
                  </a:lnTo>
                  <a:lnTo>
                    <a:pt x="82800" y="208153"/>
                  </a:lnTo>
                  <a:lnTo>
                    <a:pt x="122279" y="213917"/>
                  </a:lnTo>
                  <a:lnTo>
                    <a:pt x="184039" y="208557"/>
                  </a:lnTo>
                  <a:lnTo>
                    <a:pt x="210570" y="20747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Freeform 239"/>
            <p:cNvSpPr/>
            <p:nvPr/>
          </p:nvSpPr>
          <p:spPr>
            <a:xfrm>
              <a:off x="7738453" y="10347539"/>
              <a:ext cx="21051" cy="421141"/>
            </a:xfrm>
            <a:custGeom>
              <a:avLst/>
              <a:gdLst/>
              <a:ahLst/>
              <a:cxnLst/>
              <a:rect l="0" t="0" r="0" b="0"/>
              <a:pathLst>
                <a:path w="21051" h="421141">
                  <a:moveTo>
                    <a:pt x="21050" y="0"/>
                  </a:moveTo>
                  <a:lnTo>
                    <a:pt x="9872" y="11178"/>
                  </a:lnTo>
                  <a:lnTo>
                    <a:pt x="4384" y="32264"/>
                  </a:lnTo>
                  <a:lnTo>
                    <a:pt x="861" y="87871"/>
                  </a:lnTo>
                  <a:lnTo>
                    <a:pt x="251" y="135481"/>
                  </a:lnTo>
                  <a:lnTo>
                    <a:pt x="70" y="192221"/>
                  </a:lnTo>
                  <a:lnTo>
                    <a:pt x="16" y="247897"/>
                  </a:lnTo>
                  <a:lnTo>
                    <a:pt x="0" y="301439"/>
                  </a:lnTo>
                  <a:lnTo>
                    <a:pt x="1165" y="363527"/>
                  </a:lnTo>
                  <a:lnTo>
                    <a:pt x="10521" y="4211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Freeform 240"/>
            <p:cNvSpPr/>
            <p:nvPr/>
          </p:nvSpPr>
          <p:spPr>
            <a:xfrm>
              <a:off x="7843731" y="10547580"/>
              <a:ext cx="42115" cy="178986"/>
            </a:xfrm>
            <a:custGeom>
              <a:avLst/>
              <a:gdLst/>
              <a:ahLst/>
              <a:cxnLst/>
              <a:rect l="0" t="0" r="0" b="0"/>
              <a:pathLst>
                <a:path w="42115" h="178986">
                  <a:moveTo>
                    <a:pt x="0" y="0"/>
                  </a:moveTo>
                  <a:lnTo>
                    <a:pt x="8333" y="37479"/>
                  </a:lnTo>
                  <a:lnTo>
                    <a:pt x="15684" y="94491"/>
                  </a:lnTo>
                  <a:lnTo>
                    <a:pt x="31802" y="153386"/>
                  </a:lnTo>
                  <a:lnTo>
                    <a:pt x="42114" y="1789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Freeform 241"/>
            <p:cNvSpPr/>
            <p:nvPr/>
          </p:nvSpPr>
          <p:spPr>
            <a:xfrm>
              <a:off x="8002667" y="10535907"/>
              <a:ext cx="99681" cy="201187"/>
            </a:xfrm>
            <a:custGeom>
              <a:avLst/>
              <a:gdLst/>
              <a:ahLst/>
              <a:cxnLst/>
              <a:rect l="0" t="0" r="0" b="0"/>
              <a:pathLst>
                <a:path w="99681" h="201187">
                  <a:moveTo>
                    <a:pt x="72690" y="32730"/>
                  </a:moveTo>
                  <a:lnTo>
                    <a:pt x="37793" y="3422"/>
                  </a:lnTo>
                  <a:lnTo>
                    <a:pt x="28369" y="324"/>
                  </a:lnTo>
                  <a:lnTo>
                    <a:pt x="8539" y="0"/>
                  </a:lnTo>
                  <a:lnTo>
                    <a:pt x="3016" y="5061"/>
                  </a:lnTo>
                  <a:lnTo>
                    <a:pt x="505" y="13114"/>
                  </a:lnTo>
                  <a:lnTo>
                    <a:pt x="0" y="23162"/>
                  </a:lnTo>
                  <a:lnTo>
                    <a:pt x="3173" y="32201"/>
                  </a:lnTo>
                  <a:lnTo>
                    <a:pt x="37453" y="70804"/>
                  </a:lnTo>
                  <a:lnTo>
                    <a:pt x="88762" y="113403"/>
                  </a:lnTo>
                  <a:lnTo>
                    <a:pt x="97381" y="133705"/>
                  </a:lnTo>
                  <a:lnTo>
                    <a:pt x="99680" y="145670"/>
                  </a:lnTo>
                  <a:lnTo>
                    <a:pt x="97702" y="155987"/>
                  </a:lnTo>
                  <a:lnTo>
                    <a:pt x="86146" y="173688"/>
                  </a:lnTo>
                  <a:lnTo>
                    <a:pt x="66192" y="186235"/>
                  </a:lnTo>
                  <a:lnTo>
                    <a:pt x="34890" y="196756"/>
                  </a:lnTo>
                  <a:lnTo>
                    <a:pt x="9520" y="20118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Freeform 242"/>
            <p:cNvSpPr/>
            <p:nvPr/>
          </p:nvSpPr>
          <p:spPr>
            <a:xfrm>
              <a:off x="8212547" y="10525975"/>
              <a:ext cx="85373" cy="179534"/>
            </a:xfrm>
            <a:custGeom>
              <a:avLst/>
              <a:gdLst/>
              <a:ahLst/>
              <a:cxnLst/>
              <a:rect l="0" t="0" r="0" b="0"/>
              <a:pathLst>
                <a:path w="85373" h="179534">
                  <a:moveTo>
                    <a:pt x="41796" y="21605"/>
                  </a:moveTo>
                  <a:lnTo>
                    <a:pt x="30617" y="4838"/>
                  </a:lnTo>
                  <a:lnTo>
                    <a:pt x="23815" y="1068"/>
                  </a:lnTo>
                  <a:lnTo>
                    <a:pt x="6898" y="0"/>
                  </a:lnTo>
                  <a:lnTo>
                    <a:pt x="2152" y="3692"/>
                  </a:lnTo>
                  <a:lnTo>
                    <a:pt x="159" y="9663"/>
                  </a:lnTo>
                  <a:lnTo>
                    <a:pt x="0" y="17154"/>
                  </a:lnTo>
                  <a:lnTo>
                    <a:pt x="10954" y="44463"/>
                  </a:lnTo>
                  <a:lnTo>
                    <a:pt x="63019" y="105630"/>
                  </a:lnTo>
                  <a:lnTo>
                    <a:pt x="75794" y="120950"/>
                  </a:lnTo>
                  <a:lnTo>
                    <a:pt x="85372" y="139458"/>
                  </a:lnTo>
                  <a:lnTo>
                    <a:pt x="83714" y="148137"/>
                  </a:lnTo>
                  <a:lnTo>
                    <a:pt x="69395" y="164020"/>
                  </a:lnTo>
                  <a:lnTo>
                    <a:pt x="47433" y="172637"/>
                  </a:lnTo>
                  <a:lnTo>
                    <a:pt x="10210" y="17953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Freeform 243"/>
            <p:cNvSpPr/>
            <p:nvPr/>
          </p:nvSpPr>
          <p:spPr>
            <a:xfrm>
              <a:off x="8374162" y="10523751"/>
              <a:ext cx="217093" cy="192287"/>
            </a:xfrm>
            <a:custGeom>
              <a:avLst/>
              <a:gdLst/>
              <a:ahLst/>
              <a:cxnLst/>
              <a:rect l="0" t="0" r="0" b="0"/>
              <a:pathLst>
                <a:path w="217093" h="192287">
                  <a:moveTo>
                    <a:pt x="90750" y="13301"/>
                  </a:moveTo>
                  <a:lnTo>
                    <a:pt x="79572" y="2123"/>
                  </a:lnTo>
                  <a:lnTo>
                    <a:pt x="72769" y="0"/>
                  </a:lnTo>
                  <a:lnTo>
                    <a:pt x="55852" y="760"/>
                  </a:lnTo>
                  <a:lnTo>
                    <a:pt x="39755" y="8118"/>
                  </a:lnTo>
                  <a:lnTo>
                    <a:pt x="24802" y="20356"/>
                  </a:lnTo>
                  <a:lnTo>
                    <a:pt x="10357" y="37494"/>
                  </a:lnTo>
                  <a:lnTo>
                    <a:pt x="2378" y="59929"/>
                  </a:lnTo>
                  <a:lnTo>
                    <a:pt x="0" y="84327"/>
                  </a:lnTo>
                  <a:lnTo>
                    <a:pt x="2845" y="106869"/>
                  </a:lnTo>
                  <a:lnTo>
                    <a:pt x="16611" y="139291"/>
                  </a:lnTo>
                  <a:lnTo>
                    <a:pt x="24946" y="146427"/>
                  </a:lnTo>
                  <a:lnTo>
                    <a:pt x="46687" y="154356"/>
                  </a:lnTo>
                  <a:lnTo>
                    <a:pt x="56695" y="154131"/>
                  </a:lnTo>
                  <a:lnTo>
                    <a:pt x="74055" y="147642"/>
                  </a:lnTo>
                  <a:lnTo>
                    <a:pt x="96982" y="130835"/>
                  </a:lnTo>
                  <a:lnTo>
                    <a:pt x="124520" y="95789"/>
                  </a:lnTo>
                  <a:lnTo>
                    <a:pt x="134225" y="75699"/>
                  </a:lnTo>
                  <a:lnTo>
                    <a:pt x="139621" y="71277"/>
                  </a:lnTo>
                  <a:lnTo>
                    <a:pt x="145557" y="70669"/>
                  </a:lnTo>
                  <a:lnTo>
                    <a:pt x="151855" y="72604"/>
                  </a:lnTo>
                  <a:lnTo>
                    <a:pt x="157223" y="77403"/>
                  </a:lnTo>
                  <a:lnTo>
                    <a:pt x="170368" y="100925"/>
                  </a:lnTo>
                  <a:lnTo>
                    <a:pt x="200050" y="161797"/>
                  </a:lnTo>
                  <a:lnTo>
                    <a:pt x="217092" y="19228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684352" y="11084534"/>
            <a:ext cx="1094965" cy="221099"/>
            <a:chOff x="684352" y="11084534"/>
            <a:chExt cx="1094965" cy="221099"/>
          </a:xfrm>
        </p:grpSpPr>
        <p:sp>
          <p:nvSpPr>
            <p:cNvPr id="246" name="Freeform 245"/>
            <p:cNvSpPr/>
            <p:nvPr/>
          </p:nvSpPr>
          <p:spPr>
            <a:xfrm>
              <a:off x="684352" y="11147705"/>
              <a:ext cx="31587" cy="115815"/>
            </a:xfrm>
            <a:custGeom>
              <a:avLst/>
              <a:gdLst/>
              <a:ahLst/>
              <a:cxnLst/>
              <a:rect l="0" t="0" r="0" b="0"/>
              <a:pathLst>
                <a:path w="31587" h="115815">
                  <a:moveTo>
                    <a:pt x="31586" y="0"/>
                  </a:moveTo>
                  <a:lnTo>
                    <a:pt x="13628" y="53874"/>
                  </a:lnTo>
                  <a:lnTo>
                    <a:pt x="0" y="1158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>
              <a:off x="821223" y="11126648"/>
              <a:ext cx="21058" cy="178985"/>
            </a:xfrm>
            <a:custGeom>
              <a:avLst/>
              <a:gdLst/>
              <a:ahLst/>
              <a:cxnLst/>
              <a:rect l="0" t="0" r="0" b="0"/>
              <a:pathLst>
                <a:path w="21058" h="178985">
                  <a:moveTo>
                    <a:pt x="21057" y="0"/>
                  </a:moveTo>
                  <a:lnTo>
                    <a:pt x="12724" y="37478"/>
                  </a:lnTo>
                  <a:lnTo>
                    <a:pt x="5373" y="88902"/>
                  </a:lnTo>
                  <a:lnTo>
                    <a:pt x="1592" y="141374"/>
                  </a:lnTo>
                  <a:lnTo>
                    <a:pt x="0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Freeform 247"/>
            <p:cNvSpPr/>
            <p:nvPr/>
          </p:nvSpPr>
          <p:spPr>
            <a:xfrm>
              <a:off x="1558218" y="11116119"/>
              <a:ext cx="21058" cy="94757"/>
            </a:xfrm>
            <a:custGeom>
              <a:avLst/>
              <a:gdLst/>
              <a:ahLst/>
              <a:cxnLst/>
              <a:rect l="0" t="0" r="0" b="0"/>
              <a:pathLst>
                <a:path w="21058" h="94757">
                  <a:moveTo>
                    <a:pt x="21057" y="0"/>
                  </a:moveTo>
                  <a:lnTo>
                    <a:pt x="4268" y="53874"/>
                  </a:lnTo>
                  <a:lnTo>
                    <a:pt x="0" y="947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1768788" y="11084534"/>
              <a:ext cx="10529" cy="105286"/>
            </a:xfrm>
            <a:custGeom>
              <a:avLst/>
              <a:gdLst/>
              <a:ahLst/>
              <a:cxnLst/>
              <a:rect l="0" t="0" r="0" b="0"/>
              <a:pathLst>
                <a:path w="10529" h="105286">
                  <a:moveTo>
                    <a:pt x="10528" y="0"/>
                  </a:moveTo>
                  <a:lnTo>
                    <a:pt x="2195" y="52051"/>
                  </a:lnTo>
                  <a:lnTo>
                    <a:pt x="0" y="1052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2536292" y="10873964"/>
            <a:ext cx="4117720" cy="389556"/>
            <a:chOff x="2536292" y="10873964"/>
            <a:chExt cx="4117720" cy="389556"/>
          </a:xfrm>
        </p:grpSpPr>
        <p:sp>
          <p:nvSpPr>
            <p:cNvPr id="251" name="Freeform 250"/>
            <p:cNvSpPr/>
            <p:nvPr/>
          </p:nvSpPr>
          <p:spPr>
            <a:xfrm>
              <a:off x="2536292" y="11095062"/>
              <a:ext cx="456932" cy="150976"/>
            </a:xfrm>
            <a:custGeom>
              <a:avLst/>
              <a:gdLst/>
              <a:ahLst/>
              <a:cxnLst/>
              <a:rect l="0" t="0" r="0" b="0"/>
              <a:pathLst>
                <a:path w="456932" h="150976">
                  <a:moveTo>
                    <a:pt x="137947" y="0"/>
                  </a:moveTo>
                  <a:lnTo>
                    <a:pt x="75854" y="14654"/>
                  </a:lnTo>
                  <a:lnTo>
                    <a:pt x="49099" y="30339"/>
                  </a:lnTo>
                  <a:lnTo>
                    <a:pt x="11920" y="66589"/>
                  </a:lnTo>
                  <a:lnTo>
                    <a:pt x="4796" y="75979"/>
                  </a:lnTo>
                  <a:lnTo>
                    <a:pt x="0" y="98889"/>
                  </a:lnTo>
                  <a:lnTo>
                    <a:pt x="358" y="111550"/>
                  </a:lnTo>
                  <a:lnTo>
                    <a:pt x="4107" y="121160"/>
                  </a:lnTo>
                  <a:lnTo>
                    <a:pt x="17631" y="134957"/>
                  </a:lnTo>
                  <a:lnTo>
                    <a:pt x="50565" y="149302"/>
                  </a:lnTo>
                  <a:lnTo>
                    <a:pt x="73374" y="150975"/>
                  </a:lnTo>
                  <a:lnTo>
                    <a:pt x="116613" y="142516"/>
                  </a:lnTo>
                  <a:lnTo>
                    <a:pt x="177829" y="114708"/>
                  </a:lnTo>
                  <a:lnTo>
                    <a:pt x="239916" y="65270"/>
                  </a:lnTo>
                  <a:lnTo>
                    <a:pt x="270653" y="35510"/>
                  </a:lnTo>
                  <a:lnTo>
                    <a:pt x="274380" y="34202"/>
                  </a:lnTo>
                  <a:lnTo>
                    <a:pt x="275696" y="36839"/>
                  </a:lnTo>
                  <a:lnTo>
                    <a:pt x="271393" y="95680"/>
                  </a:lnTo>
                  <a:lnTo>
                    <a:pt x="279534" y="113104"/>
                  </a:lnTo>
                  <a:lnTo>
                    <a:pt x="284981" y="121026"/>
                  </a:lnTo>
                  <a:lnTo>
                    <a:pt x="303511" y="132949"/>
                  </a:lnTo>
                  <a:lnTo>
                    <a:pt x="327344" y="140977"/>
                  </a:lnTo>
                  <a:lnTo>
                    <a:pt x="353535" y="144545"/>
                  </a:lnTo>
                  <a:lnTo>
                    <a:pt x="374533" y="139892"/>
                  </a:lnTo>
                  <a:lnTo>
                    <a:pt x="430060" y="104626"/>
                  </a:lnTo>
                  <a:lnTo>
                    <a:pt x="444420" y="89784"/>
                  </a:lnTo>
                  <a:lnTo>
                    <a:pt x="454701" y="71490"/>
                  </a:lnTo>
                  <a:lnTo>
                    <a:pt x="456931" y="48541"/>
                  </a:lnTo>
                  <a:lnTo>
                    <a:pt x="452853" y="25083"/>
                  </a:lnTo>
                  <a:lnTo>
                    <a:pt x="443241" y="6860"/>
                  </a:lnTo>
                  <a:lnTo>
                    <a:pt x="435063" y="2234"/>
                  </a:lnTo>
                  <a:lnTo>
                    <a:pt x="413498" y="213"/>
                  </a:lnTo>
                  <a:lnTo>
                    <a:pt x="391435" y="6334"/>
                  </a:lnTo>
                  <a:lnTo>
                    <a:pt x="339264" y="29864"/>
                  </a:lnTo>
                  <a:lnTo>
                    <a:pt x="306403" y="6317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Freeform 251"/>
            <p:cNvSpPr/>
            <p:nvPr/>
          </p:nvSpPr>
          <p:spPr>
            <a:xfrm>
              <a:off x="3100011" y="11060704"/>
              <a:ext cx="106879" cy="202816"/>
            </a:xfrm>
            <a:custGeom>
              <a:avLst/>
              <a:gdLst/>
              <a:ahLst/>
              <a:cxnLst/>
              <a:rect l="0" t="0" r="0" b="0"/>
              <a:pathLst>
                <a:path w="106879" h="202816">
                  <a:moveTo>
                    <a:pt x="69067" y="13301"/>
                  </a:moveTo>
                  <a:lnTo>
                    <a:pt x="57888" y="2123"/>
                  </a:lnTo>
                  <a:lnTo>
                    <a:pt x="51086" y="0"/>
                  </a:lnTo>
                  <a:lnTo>
                    <a:pt x="34169" y="760"/>
                  </a:lnTo>
                  <a:lnTo>
                    <a:pt x="4914" y="13355"/>
                  </a:lnTo>
                  <a:lnTo>
                    <a:pt x="562" y="19186"/>
                  </a:lnTo>
                  <a:lnTo>
                    <a:pt x="0" y="25413"/>
                  </a:lnTo>
                  <a:lnTo>
                    <a:pt x="1966" y="31904"/>
                  </a:lnTo>
                  <a:lnTo>
                    <a:pt x="13508" y="45356"/>
                  </a:lnTo>
                  <a:lnTo>
                    <a:pt x="39737" y="62963"/>
                  </a:lnTo>
                  <a:lnTo>
                    <a:pt x="66616" y="78708"/>
                  </a:lnTo>
                  <a:lnTo>
                    <a:pt x="96659" y="104990"/>
                  </a:lnTo>
                  <a:lnTo>
                    <a:pt x="104726" y="125022"/>
                  </a:lnTo>
                  <a:lnTo>
                    <a:pt x="106878" y="136914"/>
                  </a:lnTo>
                  <a:lnTo>
                    <a:pt x="103029" y="156368"/>
                  </a:lnTo>
                  <a:lnTo>
                    <a:pt x="92350" y="172813"/>
                  </a:lnTo>
                  <a:lnTo>
                    <a:pt x="58538" y="20281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Freeform 252"/>
            <p:cNvSpPr/>
            <p:nvPr/>
          </p:nvSpPr>
          <p:spPr>
            <a:xfrm>
              <a:off x="3358591" y="11063477"/>
              <a:ext cx="21058" cy="178985"/>
            </a:xfrm>
            <a:custGeom>
              <a:avLst/>
              <a:gdLst/>
              <a:ahLst/>
              <a:cxnLst/>
              <a:rect l="0" t="0" r="0" b="0"/>
              <a:pathLst>
                <a:path w="21058" h="178985">
                  <a:moveTo>
                    <a:pt x="0" y="0"/>
                  </a:moveTo>
                  <a:lnTo>
                    <a:pt x="3119" y="48931"/>
                  </a:lnTo>
                  <a:lnTo>
                    <a:pt x="8333" y="96776"/>
                  </a:lnTo>
                  <a:lnTo>
                    <a:pt x="15684" y="154167"/>
                  </a:lnTo>
                  <a:lnTo>
                    <a:pt x="21057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Freeform 253"/>
            <p:cNvSpPr/>
            <p:nvPr/>
          </p:nvSpPr>
          <p:spPr>
            <a:xfrm>
              <a:off x="3348062" y="10947664"/>
              <a:ext cx="105286" cy="21057"/>
            </a:xfrm>
            <a:custGeom>
              <a:avLst/>
              <a:gdLst/>
              <a:ahLst/>
              <a:cxnLst/>
              <a:rect l="0" t="0" r="0" b="0"/>
              <a:pathLst>
                <a:path w="105286" h="21057">
                  <a:moveTo>
                    <a:pt x="0" y="21056"/>
                  </a:moveTo>
                  <a:lnTo>
                    <a:pt x="46837" y="9604"/>
                  </a:lnTo>
                  <a:lnTo>
                    <a:pt x="105285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reeform 254"/>
            <p:cNvSpPr/>
            <p:nvPr/>
          </p:nvSpPr>
          <p:spPr>
            <a:xfrm>
              <a:off x="4181503" y="10873964"/>
              <a:ext cx="180209" cy="357970"/>
            </a:xfrm>
            <a:custGeom>
              <a:avLst/>
              <a:gdLst/>
              <a:ahLst/>
              <a:cxnLst/>
              <a:rect l="0" t="0" r="0" b="0"/>
              <a:pathLst>
                <a:path w="180209" h="357970">
                  <a:moveTo>
                    <a:pt x="19368" y="0"/>
                  </a:moveTo>
                  <a:lnTo>
                    <a:pt x="2600" y="5589"/>
                  </a:lnTo>
                  <a:lnTo>
                    <a:pt x="0" y="11915"/>
                  </a:lnTo>
                  <a:lnTo>
                    <a:pt x="12803" y="74301"/>
                  </a:lnTo>
                  <a:lnTo>
                    <a:pt x="17422" y="124050"/>
                  </a:lnTo>
                  <a:lnTo>
                    <a:pt x="18791" y="181425"/>
                  </a:lnTo>
                  <a:lnTo>
                    <a:pt x="19197" y="237290"/>
                  </a:lnTo>
                  <a:lnTo>
                    <a:pt x="20504" y="291974"/>
                  </a:lnTo>
                  <a:lnTo>
                    <a:pt x="22465" y="292916"/>
                  </a:lnTo>
                  <a:lnTo>
                    <a:pt x="24942" y="290034"/>
                  </a:lnTo>
                  <a:lnTo>
                    <a:pt x="44115" y="231748"/>
                  </a:lnTo>
                  <a:lnTo>
                    <a:pt x="65695" y="200077"/>
                  </a:lnTo>
                  <a:lnTo>
                    <a:pt x="94315" y="174055"/>
                  </a:lnTo>
                  <a:lnTo>
                    <a:pt x="117799" y="168215"/>
                  </a:lnTo>
                  <a:lnTo>
                    <a:pt x="141494" y="170688"/>
                  </a:lnTo>
                  <a:lnTo>
                    <a:pt x="159823" y="179586"/>
                  </a:lnTo>
                  <a:lnTo>
                    <a:pt x="172649" y="194460"/>
                  </a:lnTo>
                  <a:lnTo>
                    <a:pt x="177708" y="203339"/>
                  </a:lnTo>
                  <a:lnTo>
                    <a:pt x="180208" y="225684"/>
                  </a:lnTo>
                  <a:lnTo>
                    <a:pt x="179237" y="238193"/>
                  </a:lnTo>
                  <a:lnTo>
                    <a:pt x="168800" y="258332"/>
                  </a:lnTo>
                  <a:lnTo>
                    <a:pt x="130769" y="303730"/>
                  </a:lnTo>
                  <a:lnTo>
                    <a:pt x="70453" y="339882"/>
                  </a:lnTo>
                  <a:lnTo>
                    <a:pt x="19368" y="3579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Freeform 255"/>
            <p:cNvSpPr/>
            <p:nvPr/>
          </p:nvSpPr>
          <p:spPr>
            <a:xfrm>
              <a:off x="4397840" y="11030288"/>
              <a:ext cx="192586" cy="148754"/>
            </a:xfrm>
            <a:custGeom>
              <a:avLst/>
              <a:gdLst/>
              <a:ahLst/>
              <a:cxnLst/>
              <a:rect l="0" t="0" r="0" b="0"/>
              <a:pathLst>
                <a:path w="192586" h="148754">
                  <a:moveTo>
                    <a:pt x="118885" y="12132"/>
                  </a:moveTo>
                  <a:lnTo>
                    <a:pt x="107707" y="953"/>
                  </a:lnTo>
                  <a:lnTo>
                    <a:pt x="99735" y="0"/>
                  </a:lnTo>
                  <a:lnTo>
                    <a:pt x="78399" y="5180"/>
                  </a:lnTo>
                  <a:lnTo>
                    <a:pt x="45668" y="21251"/>
                  </a:lnTo>
                  <a:lnTo>
                    <a:pt x="19333" y="46419"/>
                  </a:lnTo>
                  <a:lnTo>
                    <a:pt x="2301" y="76104"/>
                  </a:lnTo>
                  <a:lnTo>
                    <a:pt x="0" y="99836"/>
                  </a:lnTo>
                  <a:lnTo>
                    <a:pt x="4046" y="123641"/>
                  </a:lnTo>
                  <a:lnTo>
                    <a:pt x="13644" y="142020"/>
                  </a:lnTo>
                  <a:lnTo>
                    <a:pt x="22988" y="146687"/>
                  </a:lnTo>
                  <a:lnTo>
                    <a:pt x="48968" y="148753"/>
                  </a:lnTo>
                  <a:lnTo>
                    <a:pt x="70654" y="142652"/>
                  </a:lnTo>
                  <a:lnTo>
                    <a:pt x="99136" y="122944"/>
                  </a:lnTo>
                  <a:lnTo>
                    <a:pt x="117127" y="104666"/>
                  </a:lnTo>
                  <a:lnTo>
                    <a:pt x="142296" y="53953"/>
                  </a:lnTo>
                  <a:lnTo>
                    <a:pt x="153638" y="22574"/>
                  </a:lnTo>
                  <a:lnTo>
                    <a:pt x="157262" y="21433"/>
                  </a:lnTo>
                  <a:lnTo>
                    <a:pt x="160848" y="26522"/>
                  </a:lnTo>
                  <a:lnTo>
                    <a:pt x="182043" y="83051"/>
                  </a:lnTo>
                  <a:lnTo>
                    <a:pt x="192585" y="10688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Freeform 256"/>
            <p:cNvSpPr/>
            <p:nvPr/>
          </p:nvSpPr>
          <p:spPr>
            <a:xfrm>
              <a:off x="4726182" y="11013762"/>
              <a:ext cx="116928" cy="239229"/>
            </a:xfrm>
            <a:custGeom>
              <a:avLst/>
              <a:gdLst/>
              <a:ahLst/>
              <a:cxnLst/>
              <a:rect l="0" t="0" r="0" b="0"/>
              <a:pathLst>
                <a:path w="116928" h="239229">
                  <a:moveTo>
                    <a:pt x="116927" y="18129"/>
                  </a:moveTo>
                  <a:lnTo>
                    <a:pt x="100159" y="6951"/>
                  </a:lnTo>
                  <a:lnTo>
                    <a:pt x="67375" y="0"/>
                  </a:lnTo>
                  <a:lnTo>
                    <a:pt x="28025" y="3529"/>
                  </a:lnTo>
                  <a:lnTo>
                    <a:pt x="17885" y="8396"/>
                  </a:lnTo>
                  <a:lnTo>
                    <a:pt x="3498" y="23162"/>
                  </a:lnTo>
                  <a:lnTo>
                    <a:pt x="364" y="32013"/>
                  </a:lnTo>
                  <a:lnTo>
                    <a:pt x="0" y="51206"/>
                  </a:lnTo>
                  <a:lnTo>
                    <a:pt x="3881" y="58898"/>
                  </a:lnTo>
                  <a:lnTo>
                    <a:pt x="66267" y="118731"/>
                  </a:lnTo>
                  <a:lnTo>
                    <a:pt x="85279" y="146203"/>
                  </a:lnTo>
                  <a:lnTo>
                    <a:pt x="88044" y="169417"/>
                  </a:lnTo>
                  <a:lnTo>
                    <a:pt x="87143" y="182158"/>
                  </a:lnTo>
                  <a:lnTo>
                    <a:pt x="76783" y="202555"/>
                  </a:lnTo>
                  <a:lnTo>
                    <a:pt x="60481" y="218249"/>
                  </a:lnTo>
                  <a:lnTo>
                    <a:pt x="22170" y="2392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Freeform 257"/>
            <p:cNvSpPr/>
            <p:nvPr/>
          </p:nvSpPr>
          <p:spPr>
            <a:xfrm>
              <a:off x="4909017" y="11007816"/>
              <a:ext cx="113077" cy="224118"/>
            </a:xfrm>
            <a:custGeom>
              <a:avLst/>
              <a:gdLst/>
              <a:ahLst/>
              <a:cxnLst/>
              <a:rect l="0" t="0" r="0" b="0"/>
              <a:pathLst>
                <a:path w="113077" h="224118">
                  <a:moveTo>
                    <a:pt x="113076" y="13547"/>
                  </a:moveTo>
                  <a:lnTo>
                    <a:pt x="96309" y="2369"/>
                  </a:lnTo>
                  <a:lnTo>
                    <a:pt x="75598" y="0"/>
                  </a:lnTo>
                  <a:lnTo>
                    <a:pt x="29764" y="8012"/>
                  </a:lnTo>
                  <a:lnTo>
                    <a:pt x="3123" y="23085"/>
                  </a:lnTo>
                  <a:lnTo>
                    <a:pt x="0" y="29265"/>
                  </a:lnTo>
                  <a:lnTo>
                    <a:pt x="257" y="35724"/>
                  </a:lnTo>
                  <a:lnTo>
                    <a:pt x="2769" y="42369"/>
                  </a:lnTo>
                  <a:lnTo>
                    <a:pt x="23071" y="62901"/>
                  </a:lnTo>
                  <a:lnTo>
                    <a:pt x="81908" y="104813"/>
                  </a:lnTo>
                  <a:lnTo>
                    <a:pt x="107611" y="131446"/>
                  </a:lnTo>
                  <a:lnTo>
                    <a:pt x="110603" y="141279"/>
                  </a:lnTo>
                  <a:lnTo>
                    <a:pt x="107688" y="161564"/>
                  </a:lnTo>
                  <a:lnTo>
                    <a:pt x="92892" y="187125"/>
                  </a:lnTo>
                  <a:lnTo>
                    <a:pt x="77200" y="199097"/>
                  </a:lnTo>
                  <a:lnTo>
                    <a:pt x="28849" y="22411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Freeform 258"/>
            <p:cNvSpPr/>
            <p:nvPr/>
          </p:nvSpPr>
          <p:spPr>
            <a:xfrm>
              <a:off x="5106321" y="10997279"/>
              <a:ext cx="181380" cy="171491"/>
            </a:xfrm>
            <a:custGeom>
              <a:avLst/>
              <a:gdLst/>
              <a:ahLst/>
              <a:cxnLst/>
              <a:rect l="0" t="0" r="0" b="0"/>
              <a:pathLst>
                <a:path w="181380" h="171491">
                  <a:moveTo>
                    <a:pt x="10529" y="34612"/>
                  </a:moveTo>
                  <a:lnTo>
                    <a:pt x="13649" y="88757"/>
                  </a:lnTo>
                  <a:lnTo>
                    <a:pt x="25101" y="126695"/>
                  </a:lnTo>
                  <a:lnTo>
                    <a:pt x="38063" y="148068"/>
                  </a:lnTo>
                  <a:lnTo>
                    <a:pt x="55522" y="165365"/>
                  </a:lnTo>
                  <a:lnTo>
                    <a:pt x="66260" y="169744"/>
                  </a:lnTo>
                  <a:lnTo>
                    <a:pt x="90670" y="171490"/>
                  </a:lnTo>
                  <a:lnTo>
                    <a:pt x="125132" y="165896"/>
                  </a:lnTo>
                  <a:lnTo>
                    <a:pt x="157569" y="151240"/>
                  </a:lnTo>
                  <a:lnTo>
                    <a:pt x="172586" y="132460"/>
                  </a:lnTo>
                  <a:lnTo>
                    <a:pt x="178229" y="120901"/>
                  </a:lnTo>
                  <a:lnTo>
                    <a:pt x="181379" y="95580"/>
                  </a:lnTo>
                  <a:lnTo>
                    <a:pt x="177709" y="69898"/>
                  </a:lnTo>
                  <a:lnTo>
                    <a:pt x="168279" y="46786"/>
                  </a:lnTo>
                  <a:lnTo>
                    <a:pt x="144228" y="19631"/>
                  </a:lnTo>
                  <a:lnTo>
                    <a:pt x="109285" y="2357"/>
                  </a:lnTo>
                  <a:lnTo>
                    <a:pt x="86005" y="0"/>
                  </a:lnTo>
                  <a:lnTo>
                    <a:pt x="65131" y="4021"/>
                  </a:lnTo>
                  <a:lnTo>
                    <a:pt x="48055" y="13607"/>
                  </a:lnTo>
                  <a:lnTo>
                    <a:pt x="19198" y="46061"/>
                  </a:lnTo>
                  <a:lnTo>
                    <a:pt x="0" y="767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Freeform 259"/>
            <p:cNvSpPr/>
            <p:nvPr/>
          </p:nvSpPr>
          <p:spPr>
            <a:xfrm>
              <a:off x="5667132" y="11013762"/>
              <a:ext cx="371004" cy="200727"/>
            </a:xfrm>
            <a:custGeom>
              <a:avLst/>
              <a:gdLst/>
              <a:ahLst/>
              <a:cxnLst/>
              <a:rect l="0" t="0" r="0" b="0"/>
              <a:pathLst>
                <a:path w="371004" h="200727">
                  <a:moveTo>
                    <a:pt x="123542" y="18129"/>
                  </a:moveTo>
                  <a:lnTo>
                    <a:pt x="112363" y="6951"/>
                  </a:lnTo>
                  <a:lnTo>
                    <a:pt x="91278" y="1463"/>
                  </a:lnTo>
                  <a:lnTo>
                    <a:pt x="77466" y="0"/>
                  </a:lnTo>
                  <a:lnTo>
                    <a:pt x="65918" y="2534"/>
                  </a:lnTo>
                  <a:lnTo>
                    <a:pt x="46849" y="14707"/>
                  </a:lnTo>
                  <a:lnTo>
                    <a:pt x="22959" y="41292"/>
                  </a:lnTo>
                  <a:lnTo>
                    <a:pt x="6652" y="76985"/>
                  </a:lnTo>
                  <a:lnTo>
                    <a:pt x="0" y="122785"/>
                  </a:lnTo>
                  <a:lnTo>
                    <a:pt x="4684" y="150041"/>
                  </a:lnTo>
                  <a:lnTo>
                    <a:pt x="9208" y="162222"/>
                  </a:lnTo>
                  <a:lnTo>
                    <a:pt x="23594" y="178877"/>
                  </a:lnTo>
                  <a:lnTo>
                    <a:pt x="61425" y="199100"/>
                  </a:lnTo>
                  <a:lnTo>
                    <a:pt x="85016" y="200726"/>
                  </a:lnTo>
                  <a:lnTo>
                    <a:pt x="108759" y="196379"/>
                  </a:lnTo>
                  <a:lnTo>
                    <a:pt x="156185" y="168017"/>
                  </a:lnTo>
                  <a:lnTo>
                    <a:pt x="196456" y="122355"/>
                  </a:lnTo>
                  <a:lnTo>
                    <a:pt x="219573" y="81091"/>
                  </a:lnTo>
                  <a:lnTo>
                    <a:pt x="222657" y="78821"/>
                  </a:lnTo>
                  <a:lnTo>
                    <a:pt x="224714" y="81987"/>
                  </a:lnTo>
                  <a:lnTo>
                    <a:pt x="229338" y="96813"/>
                  </a:lnTo>
                  <a:lnTo>
                    <a:pt x="251372" y="131808"/>
                  </a:lnTo>
                  <a:lnTo>
                    <a:pt x="265753" y="145862"/>
                  </a:lnTo>
                  <a:lnTo>
                    <a:pt x="283843" y="156007"/>
                  </a:lnTo>
                  <a:lnTo>
                    <a:pt x="293580" y="156841"/>
                  </a:lnTo>
                  <a:lnTo>
                    <a:pt x="313758" y="151529"/>
                  </a:lnTo>
                  <a:lnTo>
                    <a:pt x="339260" y="135384"/>
                  </a:lnTo>
                  <a:lnTo>
                    <a:pt x="361633" y="110193"/>
                  </a:lnTo>
                  <a:lnTo>
                    <a:pt x="369740" y="84393"/>
                  </a:lnTo>
                  <a:lnTo>
                    <a:pt x="371003" y="56939"/>
                  </a:lnTo>
                  <a:lnTo>
                    <a:pt x="363766" y="36938"/>
                  </a:lnTo>
                  <a:lnTo>
                    <a:pt x="346538" y="12524"/>
                  </a:lnTo>
                  <a:lnTo>
                    <a:pt x="338886" y="8544"/>
                  </a:lnTo>
                  <a:lnTo>
                    <a:pt x="321026" y="7240"/>
                  </a:lnTo>
                  <a:lnTo>
                    <a:pt x="260412" y="181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Freeform 260"/>
            <p:cNvSpPr/>
            <p:nvPr/>
          </p:nvSpPr>
          <p:spPr>
            <a:xfrm>
              <a:off x="6085471" y="10989089"/>
              <a:ext cx="568541" cy="221787"/>
            </a:xfrm>
            <a:custGeom>
              <a:avLst/>
              <a:gdLst/>
              <a:ahLst/>
              <a:cxnLst/>
              <a:rect l="0" t="0" r="0" b="0"/>
              <a:pathLst>
                <a:path w="568541" h="221787">
                  <a:moveTo>
                    <a:pt x="0" y="179673"/>
                  </a:moveTo>
                  <a:lnTo>
                    <a:pt x="5590" y="117580"/>
                  </a:lnTo>
                  <a:lnTo>
                    <a:pt x="29665" y="64001"/>
                  </a:lnTo>
                  <a:lnTo>
                    <a:pt x="33815" y="53425"/>
                  </a:lnTo>
                  <a:lnTo>
                    <a:pt x="47784" y="38556"/>
                  </a:lnTo>
                  <a:lnTo>
                    <a:pt x="56423" y="32952"/>
                  </a:lnTo>
                  <a:lnTo>
                    <a:pt x="75380" y="29846"/>
                  </a:lnTo>
                  <a:lnTo>
                    <a:pt x="85348" y="30655"/>
                  </a:lnTo>
                  <a:lnTo>
                    <a:pt x="93164" y="34705"/>
                  </a:lnTo>
                  <a:lnTo>
                    <a:pt x="123778" y="70505"/>
                  </a:lnTo>
                  <a:lnTo>
                    <a:pt x="138581" y="108593"/>
                  </a:lnTo>
                  <a:lnTo>
                    <a:pt x="140361" y="134044"/>
                  </a:lnTo>
                  <a:lnTo>
                    <a:pt x="139197" y="145745"/>
                  </a:lnTo>
                  <a:lnTo>
                    <a:pt x="139592" y="148865"/>
                  </a:lnTo>
                  <a:lnTo>
                    <a:pt x="161412" y="94361"/>
                  </a:lnTo>
                  <a:lnTo>
                    <a:pt x="186692" y="53117"/>
                  </a:lnTo>
                  <a:lnTo>
                    <a:pt x="203467" y="38418"/>
                  </a:lnTo>
                  <a:lnTo>
                    <a:pt x="212854" y="32861"/>
                  </a:lnTo>
                  <a:lnTo>
                    <a:pt x="221451" y="31496"/>
                  </a:lnTo>
                  <a:lnTo>
                    <a:pt x="229522" y="32925"/>
                  </a:lnTo>
                  <a:lnTo>
                    <a:pt x="237243" y="36217"/>
                  </a:lnTo>
                  <a:lnTo>
                    <a:pt x="248941" y="49234"/>
                  </a:lnTo>
                  <a:lnTo>
                    <a:pt x="273413" y="106538"/>
                  </a:lnTo>
                  <a:lnTo>
                    <a:pt x="281784" y="126112"/>
                  </a:lnTo>
                  <a:lnTo>
                    <a:pt x="312943" y="165052"/>
                  </a:lnTo>
                  <a:lnTo>
                    <a:pt x="322103" y="168756"/>
                  </a:lnTo>
                  <a:lnTo>
                    <a:pt x="344758" y="169752"/>
                  </a:lnTo>
                  <a:lnTo>
                    <a:pt x="383821" y="158145"/>
                  </a:lnTo>
                  <a:lnTo>
                    <a:pt x="438323" y="126506"/>
                  </a:lnTo>
                  <a:lnTo>
                    <a:pt x="454513" y="110420"/>
                  </a:lnTo>
                  <a:lnTo>
                    <a:pt x="491103" y="54147"/>
                  </a:lnTo>
                  <a:lnTo>
                    <a:pt x="506731" y="21988"/>
                  </a:lnTo>
                  <a:lnTo>
                    <a:pt x="506277" y="13718"/>
                  </a:lnTo>
                  <a:lnTo>
                    <a:pt x="502465" y="7035"/>
                  </a:lnTo>
                  <a:lnTo>
                    <a:pt x="496414" y="1410"/>
                  </a:lnTo>
                  <a:lnTo>
                    <a:pt x="490039" y="0"/>
                  </a:lnTo>
                  <a:lnTo>
                    <a:pt x="483451" y="1399"/>
                  </a:lnTo>
                  <a:lnTo>
                    <a:pt x="462999" y="14546"/>
                  </a:lnTo>
                  <a:lnTo>
                    <a:pt x="456065" y="20456"/>
                  </a:lnTo>
                  <a:lnTo>
                    <a:pt x="440717" y="51129"/>
                  </a:lnTo>
                  <a:lnTo>
                    <a:pt x="438810" y="76529"/>
                  </a:lnTo>
                  <a:lnTo>
                    <a:pt x="447118" y="125373"/>
                  </a:lnTo>
                  <a:lnTo>
                    <a:pt x="462243" y="152536"/>
                  </a:lnTo>
                  <a:lnTo>
                    <a:pt x="487131" y="175401"/>
                  </a:lnTo>
                  <a:lnTo>
                    <a:pt x="547730" y="209145"/>
                  </a:lnTo>
                  <a:lnTo>
                    <a:pt x="568540" y="22178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7569990" y="11021363"/>
            <a:ext cx="273742" cy="147400"/>
            <a:chOff x="7569990" y="11021363"/>
            <a:chExt cx="273742" cy="147400"/>
          </a:xfrm>
        </p:grpSpPr>
        <p:sp>
          <p:nvSpPr>
            <p:cNvPr id="263" name="Freeform 262"/>
            <p:cNvSpPr/>
            <p:nvPr/>
          </p:nvSpPr>
          <p:spPr>
            <a:xfrm>
              <a:off x="7569990" y="11021363"/>
              <a:ext cx="10530" cy="115814"/>
            </a:xfrm>
            <a:custGeom>
              <a:avLst/>
              <a:gdLst/>
              <a:ahLst/>
              <a:cxnLst/>
              <a:rect l="0" t="0" r="0" b="0"/>
              <a:pathLst>
                <a:path w="10530" h="115814">
                  <a:moveTo>
                    <a:pt x="10529" y="0"/>
                  </a:moveTo>
                  <a:lnTo>
                    <a:pt x="2195" y="37478"/>
                  </a:lnTo>
                  <a:lnTo>
                    <a:pt x="289" y="97871"/>
                  </a:lnTo>
                  <a:lnTo>
                    <a:pt x="0" y="1158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Freeform 263"/>
            <p:cNvSpPr/>
            <p:nvPr/>
          </p:nvSpPr>
          <p:spPr>
            <a:xfrm>
              <a:off x="7833202" y="11042420"/>
              <a:ext cx="10530" cy="126343"/>
            </a:xfrm>
            <a:custGeom>
              <a:avLst/>
              <a:gdLst/>
              <a:ahLst/>
              <a:cxnLst/>
              <a:rect l="0" t="0" r="0" b="0"/>
              <a:pathLst>
                <a:path w="10530" h="126343">
                  <a:moveTo>
                    <a:pt x="10529" y="0"/>
                  </a:moveTo>
                  <a:lnTo>
                    <a:pt x="7409" y="42692"/>
                  </a:lnTo>
                  <a:lnTo>
                    <a:pt x="976" y="105794"/>
                  </a:lnTo>
                  <a:lnTo>
                    <a:pt x="0" y="1263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323397" y="11830544"/>
            <a:ext cx="2757062" cy="416727"/>
            <a:chOff x="323397" y="11830544"/>
            <a:chExt cx="2757062" cy="416727"/>
          </a:xfrm>
        </p:grpSpPr>
        <p:sp>
          <p:nvSpPr>
            <p:cNvPr id="266" name="Freeform 265"/>
            <p:cNvSpPr/>
            <p:nvPr/>
          </p:nvSpPr>
          <p:spPr>
            <a:xfrm>
              <a:off x="323397" y="11830544"/>
              <a:ext cx="539941" cy="416727"/>
            </a:xfrm>
            <a:custGeom>
              <a:avLst/>
              <a:gdLst/>
              <a:ahLst/>
              <a:cxnLst/>
              <a:rect l="0" t="0" r="0" b="0"/>
              <a:pathLst>
                <a:path w="539941" h="416727">
                  <a:moveTo>
                    <a:pt x="139857" y="0"/>
                  </a:moveTo>
                  <a:lnTo>
                    <a:pt x="148190" y="48931"/>
                  </a:lnTo>
                  <a:lnTo>
                    <a:pt x="149952" y="108061"/>
                  </a:lnTo>
                  <a:lnTo>
                    <a:pt x="150257" y="161869"/>
                  </a:lnTo>
                  <a:lnTo>
                    <a:pt x="144758" y="216677"/>
                  </a:lnTo>
                  <a:lnTo>
                    <a:pt x="135720" y="269961"/>
                  </a:lnTo>
                  <a:lnTo>
                    <a:pt x="122185" y="330792"/>
                  </a:lnTo>
                  <a:lnTo>
                    <a:pt x="110574" y="365515"/>
                  </a:lnTo>
                  <a:lnTo>
                    <a:pt x="79574" y="406246"/>
                  </a:lnTo>
                  <a:lnTo>
                    <a:pt x="59642" y="414520"/>
                  </a:lnTo>
                  <a:lnTo>
                    <a:pt x="47776" y="416726"/>
                  </a:lnTo>
                  <a:lnTo>
                    <a:pt x="28352" y="412938"/>
                  </a:lnTo>
                  <a:lnTo>
                    <a:pt x="19897" y="408653"/>
                  </a:lnTo>
                  <a:lnTo>
                    <a:pt x="7383" y="394533"/>
                  </a:lnTo>
                  <a:lnTo>
                    <a:pt x="2408" y="385855"/>
                  </a:lnTo>
                  <a:lnTo>
                    <a:pt x="0" y="366854"/>
                  </a:lnTo>
                  <a:lnTo>
                    <a:pt x="995" y="356873"/>
                  </a:lnTo>
                  <a:lnTo>
                    <a:pt x="5168" y="349050"/>
                  </a:lnTo>
                  <a:lnTo>
                    <a:pt x="19164" y="337237"/>
                  </a:lnTo>
                  <a:lnTo>
                    <a:pt x="40202" y="334327"/>
                  </a:lnTo>
                  <a:lnTo>
                    <a:pt x="91836" y="336401"/>
                  </a:lnTo>
                  <a:lnTo>
                    <a:pt x="149608" y="348297"/>
                  </a:lnTo>
                  <a:lnTo>
                    <a:pt x="197935" y="356058"/>
                  </a:lnTo>
                  <a:lnTo>
                    <a:pt x="252541" y="356421"/>
                  </a:lnTo>
                  <a:lnTo>
                    <a:pt x="292048" y="348282"/>
                  </a:lnTo>
                  <a:lnTo>
                    <a:pt x="327543" y="325163"/>
                  </a:lnTo>
                  <a:lnTo>
                    <a:pt x="357085" y="298066"/>
                  </a:lnTo>
                  <a:lnTo>
                    <a:pt x="360715" y="288788"/>
                  </a:lnTo>
                  <a:lnTo>
                    <a:pt x="361628" y="266001"/>
                  </a:lnTo>
                  <a:lnTo>
                    <a:pt x="357895" y="259222"/>
                  </a:lnTo>
                  <a:lnTo>
                    <a:pt x="351896" y="255872"/>
                  </a:lnTo>
                  <a:lnTo>
                    <a:pt x="344387" y="254809"/>
                  </a:lnTo>
                  <a:lnTo>
                    <a:pt x="338212" y="257610"/>
                  </a:lnTo>
                  <a:lnTo>
                    <a:pt x="328230" y="270081"/>
                  </a:lnTo>
                  <a:lnTo>
                    <a:pt x="321623" y="302422"/>
                  </a:lnTo>
                  <a:lnTo>
                    <a:pt x="325255" y="336051"/>
                  </a:lnTo>
                  <a:lnTo>
                    <a:pt x="333780" y="354467"/>
                  </a:lnTo>
                  <a:lnTo>
                    <a:pt x="339329" y="362653"/>
                  </a:lnTo>
                  <a:lnTo>
                    <a:pt x="354853" y="374868"/>
                  </a:lnTo>
                  <a:lnTo>
                    <a:pt x="393415" y="392242"/>
                  </a:lnTo>
                  <a:lnTo>
                    <a:pt x="417106" y="390359"/>
                  </a:lnTo>
                  <a:lnTo>
                    <a:pt x="440893" y="381723"/>
                  </a:lnTo>
                  <a:lnTo>
                    <a:pt x="482761" y="350381"/>
                  </a:lnTo>
                  <a:lnTo>
                    <a:pt x="510491" y="314356"/>
                  </a:lnTo>
                  <a:lnTo>
                    <a:pt x="520222" y="294131"/>
                  </a:lnTo>
                  <a:lnTo>
                    <a:pt x="522208" y="273445"/>
                  </a:lnTo>
                  <a:lnTo>
                    <a:pt x="520361" y="260741"/>
                  </a:lnTo>
                  <a:lnTo>
                    <a:pt x="519540" y="270693"/>
                  </a:lnTo>
                  <a:lnTo>
                    <a:pt x="530422" y="325172"/>
                  </a:lnTo>
                  <a:lnTo>
                    <a:pt x="539940" y="3579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Freeform 266"/>
            <p:cNvSpPr/>
            <p:nvPr/>
          </p:nvSpPr>
          <p:spPr>
            <a:xfrm>
              <a:off x="852808" y="1192530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Freeform 267"/>
            <p:cNvSpPr/>
            <p:nvPr/>
          </p:nvSpPr>
          <p:spPr>
            <a:xfrm>
              <a:off x="1126549" y="12038287"/>
              <a:ext cx="273742" cy="150227"/>
            </a:xfrm>
            <a:custGeom>
              <a:avLst/>
              <a:gdLst/>
              <a:ahLst/>
              <a:cxnLst/>
              <a:rect l="0" t="0" r="0" b="0"/>
              <a:pathLst>
                <a:path w="273742" h="150227">
                  <a:moveTo>
                    <a:pt x="0" y="44941"/>
                  </a:moveTo>
                  <a:lnTo>
                    <a:pt x="55045" y="61730"/>
                  </a:lnTo>
                  <a:lnTo>
                    <a:pt x="91829" y="63563"/>
                  </a:lnTo>
                  <a:lnTo>
                    <a:pt x="125475" y="56048"/>
                  </a:lnTo>
                  <a:lnTo>
                    <a:pt x="147014" y="45588"/>
                  </a:lnTo>
                  <a:lnTo>
                    <a:pt x="151822" y="38353"/>
                  </a:lnTo>
                  <a:lnTo>
                    <a:pt x="152687" y="30021"/>
                  </a:lnTo>
                  <a:lnTo>
                    <a:pt x="150924" y="20955"/>
                  </a:lnTo>
                  <a:lnTo>
                    <a:pt x="146240" y="13742"/>
                  </a:lnTo>
                  <a:lnTo>
                    <a:pt x="131676" y="2608"/>
                  </a:lnTo>
                  <a:lnTo>
                    <a:pt x="113505" y="0"/>
                  </a:lnTo>
                  <a:lnTo>
                    <a:pt x="93731" y="3910"/>
                  </a:lnTo>
                  <a:lnTo>
                    <a:pt x="73244" y="13446"/>
                  </a:lnTo>
                  <a:lnTo>
                    <a:pt x="67547" y="22775"/>
                  </a:lnTo>
                  <a:lnTo>
                    <a:pt x="64336" y="48738"/>
                  </a:lnTo>
                  <a:lnTo>
                    <a:pt x="69928" y="70415"/>
                  </a:lnTo>
                  <a:lnTo>
                    <a:pt x="81382" y="87848"/>
                  </a:lnTo>
                  <a:lnTo>
                    <a:pt x="108731" y="110816"/>
                  </a:lnTo>
                  <a:lnTo>
                    <a:pt x="145951" y="130100"/>
                  </a:lnTo>
                  <a:lnTo>
                    <a:pt x="200449" y="140921"/>
                  </a:lnTo>
                  <a:lnTo>
                    <a:pt x="239157" y="147468"/>
                  </a:lnTo>
                  <a:lnTo>
                    <a:pt x="273741" y="15022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Freeform 268"/>
            <p:cNvSpPr/>
            <p:nvPr/>
          </p:nvSpPr>
          <p:spPr>
            <a:xfrm>
              <a:off x="1242363" y="11883186"/>
              <a:ext cx="73700" cy="63172"/>
            </a:xfrm>
            <a:custGeom>
              <a:avLst/>
              <a:gdLst/>
              <a:ahLst/>
              <a:cxnLst/>
              <a:rect l="0" t="0" r="0" b="0"/>
              <a:pathLst>
                <a:path w="73700" h="63172">
                  <a:moveTo>
                    <a:pt x="0" y="0"/>
                  </a:moveTo>
                  <a:lnTo>
                    <a:pt x="59593" y="49497"/>
                  </a:lnTo>
                  <a:lnTo>
                    <a:pt x="73699" y="631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Freeform 269"/>
            <p:cNvSpPr/>
            <p:nvPr/>
          </p:nvSpPr>
          <p:spPr>
            <a:xfrm>
              <a:off x="1937244" y="11872657"/>
              <a:ext cx="21058" cy="326385"/>
            </a:xfrm>
            <a:custGeom>
              <a:avLst/>
              <a:gdLst/>
              <a:ahLst/>
              <a:cxnLst/>
              <a:rect l="0" t="0" r="0" b="0"/>
              <a:pathLst>
                <a:path w="21058" h="326385">
                  <a:moveTo>
                    <a:pt x="0" y="0"/>
                  </a:moveTo>
                  <a:lnTo>
                    <a:pt x="0" y="54145"/>
                  </a:lnTo>
                  <a:lnTo>
                    <a:pt x="0" y="114681"/>
                  </a:lnTo>
                  <a:lnTo>
                    <a:pt x="0" y="174559"/>
                  </a:lnTo>
                  <a:lnTo>
                    <a:pt x="3119" y="228326"/>
                  </a:lnTo>
                  <a:lnTo>
                    <a:pt x="16788" y="289901"/>
                  </a:lnTo>
                  <a:lnTo>
                    <a:pt x="21057" y="3263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Freeform 270"/>
            <p:cNvSpPr/>
            <p:nvPr/>
          </p:nvSpPr>
          <p:spPr>
            <a:xfrm>
              <a:off x="1789845" y="12062371"/>
              <a:ext cx="476518" cy="147258"/>
            </a:xfrm>
            <a:custGeom>
              <a:avLst/>
              <a:gdLst/>
              <a:ahLst/>
              <a:cxnLst/>
              <a:rect l="0" t="0" r="0" b="0"/>
              <a:pathLst>
                <a:path w="476518" h="147258">
                  <a:moveTo>
                    <a:pt x="0" y="52442"/>
                  </a:moveTo>
                  <a:lnTo>
                    <a:pt x="11178" y="35675"/>
                  </a:lnTo>
                  <a:lnTo>
                    <a:pt x="29144" y="24324"/>
                  </a:lnTo>
                  <a:lnTo>
                    <a:pt x="84395" y="7503"/>
                  </a:lnTo>
                  <a:lnTo>
                    <a:pt x="134450" y="2082"/>
                  </a:lnTo>
                  <a:lnTo>
                    <a:pt x="186326" y="476"/>
                  </a:lnTo>
                  <a:lnTo>
                    <a:pt x="238741" y="0"/>
                  </a:lnTo>
                  <a:lnTo>
                    <a:pt x="280138" y="5448"/>
                  </a:lnTo>
                  <a:lnTo>
                    <a:pt x="314631" y="20061"/>
                  </a:lnTo>
                  <a:lnTo>
                    <a:pt x="320888" y="27345"/>
                  </a:lnTo>
                  <a:lnTo>
                    <a:pt x="323889" y="35711"/>
                  </a:lnTo>
                  <a:lnTo>
                    <a:pt x="327224" y="91833"/>
                  </a:lnTo>
                  <a:lnTo>
                    <a:pt x="331826" y="114404"/>
                  </a:lnTo>
                  <a:lnTo>
                    <a:pt x="344010" y="133013"/>
                  </a:lnTo>
                  <a:lnTo>
                    <a:pt x="352173" y="141252"/>
                  </a:lnTo>
                  <a:lnTo>
                    <a:pt x="363463" y="145574"/>
                  </a:lnTo>
                  <a:lnTo>
                    <a:pt x="391606" y="147257"/>
                  </a:lnTo>
                  <a:lnTo>
                    <a:pt x="429157" y="136037"/>
                  </a:lnTo>
                  <a:lnTo>
                    <a:pt x="456920" y="117895"/>
                  </a:lnTo>
                  <a:lnTo>
                    <a:pt x="469407" y="98299"/>
                  </a:lnTo>
                  <a:lnTo>
                    <a:pt x="476517" y="75163"/>
                  </a:lnTo>
                  <a:lnTo>
                    <a:pt x="475777" y="53182"/>
                  </a:lnTo>
                  <a:lnTo>
                    <a:pt x="468430" y="34834"/>
                  </a:lnTo>
                  <a:lnTo>
                    <a:pt x="463195" y="26666"/>
                  </a:lnTo>
                  <a:lnTo>
                    <a:pt x="448020" y="14469"/>
                  </a:lnTo>
                  <a:lnTo>
                    <a:pt x="428407" y="6319"/>
                  </a:lnTo>
                  <a:lnTo>
                    <a:pt x="404092" y="2697"/>
                  </a:lnTo>
                  <a:lnTo>
                    <a:pt x="383927" y="7326"/>
                  </a:lnTo>
                  <a:lnTo>
                    <a:pt x="357968" y="2085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2284684" y="12051872"/>
              <a:ext cx="442198" cy="122125"/>
            </a:xfrm>
            <a:custGeom>
              <a:avLst/>
              <a:gdLst/>
              <a:ahLst/>
              <a:cxnLst/>
              <a:rect l="0" t="0" r="0" b="0"/>
              <a:pathLst>
                <a:path w="442198" h="122125">
                  <a:moveTo>
                    <a:pt x="0" y="73469"/>
                  </a:moveTo>
                  <a:lnTo>
                    <a:pt x="9575" y="97516"/>
                  </a:lnTo>
                  <a:lnTo>
                    <a:pt x="20243" y="111843"/>
                  </a:lnTo>
                  <a:lnTo>
                    <a:pt x="39023" y="119770"/>
                  </a:lnTo>
                  <a:lnTo>
                    <a:pt x="61797" y="122124"/>
                  </a:lnTo>
                  <a:lnTo>
                    <a:pt x="83617" y="119270"/>
                  </a:lnTo>
                  <a:lnTo>
                    <a:pt x="101894" y="107864"/>
                  </a:lnTo>
                  <a:lnTo>
                    <a:pt x="116646" y="91095"/>
                  </a:lnTo>
                  <a:lnTo>
                    <a:pt x="135648" y="48615"/>
                  </a:lnTo>
                  <a:lnTo>
                    <a:pt x="144516" y="24989"/>
                  </a:lnTo>
                  <a:lnTo>
                    <a:pt x="156256" y="6689"/>
                  </a:lnTo>
                  <a:lnTo>
                    <a:pt x="163832" y="2043"/>
                  </a:lnTo>
                  <a:lnTo>
                    <a:pt x="181609" y="0"/>
                  </a:lnTo>
                  <a:lnTo>
                    <a:pt x="198088" y="6111"/>
                  </a:lnTo>
                  <a:lnTo>
                    <a:pt x="205758" y="11017"/>
                  </a:lnTo>
                  <a:lnTo>
                    <a:pt x="227732" y="40278"/>
                  </a:lnTo>
                  <a:lnTo>
                    <a:pt x="240476" y="83897"/>
                  </a:lnTo>
                  <a:lnTo>
                    <a:pt x="243376" y="83931"/>
                  </a:lnTo>
                  <a:lnTo>
                    <a:pt x="295103" y="21202"/>
                  </a:lnTo>
                  <a:lnTo>
                    <a:pt x="302021" y="14057"/>
                  </a:lnTo>
                  <a:lnTo>
                    <a:pt x="308972" y="12805"/>
                  </a:lnTo>
                  <a:lnTo>
                    <a:pt x="315946" y="15479"/>
                  </a:lnTo>
                  <a:lnTo>
                    <a:pt x="322934" y="20771"/>
                  </a:lnTo>
                  <a:lnTo>
                    <a:pt x="330700" y="39129"/>
                  </a:lnTo>
                  <a:lnTo>
                    <a:pt x="336491" y="60547"/>
                  </a:lnTo>
                  <a:lnTo>
                    <a:pt x="346863" y="77864"/>
                  </a:lnTo>
                  <a:lnTo>
                    <a:pt x="371446" y="100768"/>
                  </a:lnTo>
                  <a:lnTo>
                    <a:pt x="397104" y="109000"/>
                  </a:lnTo>
                  <a:lnTo>
                    <a:pt x="442197" y="1155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Freeform 272"/>
            <p:cNvSpPr/>
            <p:nvPr/>
          </p:nvSpPr>
          <p:spPr>
            <a:xfrm>
              <a:off x="2800580" y="11872657"/>
              <a:ext cx="42116" cy="284271"/>
            </a:xfrm>
            <a:custGeom>
              <a:avLst/>
              <a:gdLst/>
              <a:ahLst/>
              <a:cxnLst/>
              <a:rect l="0" t="0" r="0" b="0"/>
              <a:pathLst>
                <a:path w="42116" h="284271">
                  <a:moveTo>
                    <a:pt x="0" y="0"/>
                  </a:moveTo>
                  <a:lnTo>
                    <a:pt x="17959" y="61111"/>
                  </a:lnTo>
                  <a:lnTo>
                    <a:pt x="29560" y="121133"/>
                  </a:lnTo>
                  <a:lnTo>
                    <a:pt x="39652" y="181418"/>
                  </a:lnTo>
                  <a:lnTo>
                    <a:pt x="41628" y="235618"/>
                  </a:lnTo>
                  <a:lnTo>
                    <a:pt x="42115" y="2842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Freeform 273"/>
            <p:cNvSpPr/>
            <p:nvPr/>
          </p:nvSpPr>
          <p:spPr>
            <a:xfrm>
              <a:off x="2800580" y="12009528"/>
              <a:ext cx="279879" cy="142139"/>
            </a:xfrm>
            <a:custGeom>
              <a:avLst/>
              <a:gdLst/>
              <a:ahLst/>
              <a:cxnLst/>
              <a:rect l="0" t="0" r="0" b="0"/>
              <a:pathLst>
                <a:path w="279879" h="142139">
                  <a:moveTo>
                    <a:pt x="0" y="42114"/>
                  </a:moveTo>
                  <a:lnTo>
                    <a:pt x="43963" y="18394"/>
                  </a:lnTo>
                  <a:lnTo>
                    <a:pt x="79837" y="12859"/>
                  </a:lnTo>
                  <a:lnTo>
                    <a:pt x="114513" y="16808"/>
                  </a:lnTo>
                  <a:lnTo>
                    <a:pt x="133173" y="25407"/>
                  </a:lnTo>
                  <a:lnTo>
                    <a:pt x="141425" y="30976"/>
                  </a:lnTo>
                  <a:lnTo>
                    <a:pt x="146926" y="39368"/>
                  </a:lnTo>
                  <a:lnTo>
                    <a:pt x="162068" y="99753"/>
                  </a:lnTo>
                  <a:lnTo>
                    <a:pt x="177742" y="129642"/>
                  </a:lnTo>
                  <a:lnTo>
                    <a:pt x="186345" y="135561"/>
                  </a:lnTo>
                  <a:lnTo>
                    <a:pt x="208382" y="142138"/>
                  </a:lnTo>
                  <a:lnTo>
                    <a:pt x="230655" y="138821"/>
                  </a:lnTo>
                  <a:lnTo>
                    <a:pt x="259805" y="123800"/>
                  </a:lnTo>
                  <a:lnTo>
                    <a:pt x="267960" y="117629"/>
                  </a:lnTo>
                  <a:lnTo>
                    <a:pt x="277021" y="98293"/>
                  </a:lnTo>
                  <a:lnTo>
                    <a:pt x="279878" y="75272"/>
                  </a:lnTo>
                  <a:lnTo>
                    <a:pt x="277249" y="53340"/>
                  </a:lnTo>
                  <a:lnTo>
                    <a:pt x="265942" y="35015"/>
                  </a:lnTo>
                  <a:lnTo>
                    <a:pt x="248048" y="20242"/>
                  </a:lnTo>
                  <a:lnTo>
                    <a:pt x="200042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3569161" y="11577859"/>
            <a:ext cx="6110326" cy="789639"/>
            <a:chOff x="3569161" y="11577859"/>
            <a:chExt cx="6110326" cy="789639"/>
          </a:xfrm>
        </p:grpSpPr>
        <p:sp>
          <p:nvSpPr>
            <p:cNvPr id="276" name="Freeform 275"/>
            <p:cNvSpPr/>
            <p:nvPr/>
          </p:nvSpPr>
          <p:spPr>
            <a:xfrm>
              <a:off x="3569161" y="11956886"/>
              <a:ext cx="126343" cy="150728"/>
            </a:xfrm>
            <a:custGeom>
              <a:avLst/>
              <a:gdLst/>
              <a:ahLst/>
              <a:cxnLst/>
              <a:rect l="0" t="0" r="0" b="0"/>
              <a:pathLst>
                <a:path w="126343" h="150728">
                  <a:moveTo>
                    <a:pt x="0" y="31585"/>
                  </a:moveTo>
                  <a:lnTo>
                    <a:pt x="25194" y="92696"/>
                  </a:lnTo>
                  <a:lnTo>
                    <a:pt x="45244" y="147127"/>
                  </a:lnTo>
                  <a:lnTo>
                    <a:pt x="45370" y="150727"/>
                  </a:lnTo>
                  <a:lnTo>
                    <a:pt x="43115" y="149618"/>
                  </a:lnTo>
                  <a:lnTo>
                    <a:pt x="22684" y="122621"/>
                  </a:lnTo>
                  <a:lnTo>
                    <a:pt x="15931" y="100511"/>
                  </a:lnTo>
                  <a:lnTo>
                    <a:pt x="14099" y="76257"/>
                  </a:lnTo>
                  <a:lnTo>
                    <a:pt x="17185" y="53780"/>
                  </a:lnTo>
                  <a:lnTo>
                    <a:pt x="25575" y="35210"/>
                  </a:lnTo>
                  <a:lnTo>
                    <a:pt x="31088" y="26983"/>
                  </a:lnTo>
                  <a:lnTo>
                    <a:pt x="49692" y="14721"/>
                  </a:lnTo>
                  <a:lnTo>
                    <a:pt x="73558" y="6543"/>
                  </a:lnTo>
                  <a:lnTo>
                    <a:pt x="126342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Freeform 276"/>
            <p:cNvSpPr/>
            <p:nvPr/>
          </p:nvSpPr>
          <p:spPr>
            <a:xfrm>
              <a:off x="3821845" y="11956886"/>
              <a:ext cx="10529" cy="147399"/>
            </a:xfrm>
            <a:custGeom>
              <a:avLst/>
              <a:gdLst/>
              <a:ahLst/>
              <a:cxnLst/>
              <a:rect l="0" t="0" r="0" b="0"/>
              <a:pathLst>
                <a:path w="10529" h="147399">
                  <a:moveTo>
                    <a:pt x="0" y="0"/>
                  </a:moveTo>
                  <a:lnTo>
                    <a:pt x="0" y="58615"/>
                  </a:lnTo>
                  <a:lnTo>
                    <a:pt x="8333" y="120426"/>
                  </a:lnTo>
                  <a:lnTo>
                    <a:pt x="10528" y="1473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Freeform 277"/>
            <p:cNvSpPr/>
            <p:nvPr/>
          </p:nvSpPr>
          <p:spPr>
            <a:xfrm>
              <a:off x="3910771" y="11940119"/>
              <a:ext cx="142702" cy="143110"/>
            </a:xfrm>
            <a:custGeom>
              <a:avLst/>
              <a:gdLst/>
              <a:ahLst/>
              <a:cxnLst/>
              <a:rect l="0" t="0" r="0" b="0"/>
              <a:pathLst>
                <a:path w="142702" h="143110">
                  <a:moveTo>
                    <a:pt x="142701" y="16767"/>
                  </a:moveTo>
                  <a:lnTo>
                    <a:pt x="131522" y="5588"/>
                  </a:lnTo>
                  <a:lnTo>
                    <a:pt x="110436" y="99"/>
                  </a:lnTo>
                  <a:lnTo>
                    <a:pt x="85077" y="0"/>
                  </a:lnTo>
                  <a:lnTo>
                    <a:pt x="36529" y="19686"/>
                  </a:lnTo>
                  <a:lnTo>
                    <a:pt x="19084" y="33272"/>
                  </a:lnTo>
                  <a:lnTo>
                    <a:pt x="11157" y="41808"/>
                  </a:lnTo>
                  <a:lnTo>
                    <a:pt x="2348" y="63771"/>
                  </a:lnTo>
                  <a:lnTo>
                    <a:pt x="0" y="76179"/>
                  </a:lnTo>
                  <a:lnTo>
                    <a:pt x="3629" y="96204"/>
                  </a:lnTo>
                  <a:lnTo>
                    <a:pt x="7872" y="104820"/>
                  </a:lnTo>
                  <a:lnTo>
                    <a:pt x="21946" y="117512"/>
                  </a:lnTo>
                  <a:lnTo>
                    <a:pt x="69001" y="14310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Freeform 278"/>
            <p:cNvSpPr/>
            <p:nvPr/>
          </p:nvSpPr>
          <p:spPr>
            <a:xfrm>
              <a:off x="4137092" y="11925300"/>
              <a:ext cx="105894" cy="136872"/>
            </a:xfrm>
            <a:custGeom>
              <a:avLst/>
              <a:gdLst/>
              <a:ahLst/>
              <a:cxnLst/>
              <a:rect l="0" t="0" r="0" b="0"/>
              <a:pathLst>
                <a:path w="105894" h="136872">
                  <a:moveTo>
                    <a:pt x="105893" y="0"/>
                  </a:moveTo>
                  <a:lnTo>
                    <a:pt x="63201" y="14573"/>
                  </a:lnTo>
                  <a:lnTo>
                    <a:pt x="27140" y="39403"/>
                  </a:lnTo>
                  <a:lnTo>
                    <a:pt x="4700" y="65487"/>
                  </a:lnTo>
                  <a:lnTo>
                    <a:pt x="996" y="75243"/>
                  </a:lnTo>
                  <a:lnTo>
                    <a:pt x="0" y="95443"/>
                  </a:lnTo>
                  <a:lnTo>
                    <a:pt x="6577" y="112999"/>
                  </a:lnTo>
                  <a:lnTo>
                    <a:pt x="11606" y="120956"/>
                  </a:lnTo>
                  <a:lnTo>
                    <a:pt x="19638" y="126261"/>
                  </a:lnTo>
                  <a:lnTo>
                    <a:pt x="53300" y="133727"/>
                  </a:lnTo>
                  <a:lnTo>
                    <a:pt x="105893" y="1368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Freeform 279"/>
            <p:cNvSpPr/>
            <p:nvPr/>
          </p:nvSpPr>
          <p:spPr>
            <a:xfrm>
              <a:off x="4358798" y="11912130"/>
              <a:ext cx="204326" cy="132283"/>
            </a:xfrm>
            <a:custGeom>
              <a:avLst/>
              <a:gdLst/>
              <a:ahLst/>
              <a:cxnLst/>
              <a:rect l="0" t="0" r="0" b="0"/>
              <a:pathLst>
                <a:path w="204326" h="132283">
                  <a:moveTo>
                    <a:pt x="0" y="44756"/>
                  </a:moveTo>
                  <a:lnTo>
                    <a:pt x="0" y="67112"/>
                  </a:lnTo>
                  <a:lnTo>
                    <a:pt x="6239" y="84328"/>
                  </a:lnTo>
                  <a:lnTo>
                    <a:pt x="29309" y="114443"/>
                  </a:lnTo>
                  <a:lnTo>
                    <a:pt x="60676" y="130264"/>
                  </a:lnTo>
                  <a:lnTo>
                    <a:pt x="83119" y="132282"/>
                  </a:lnTo>
                  <a:lnTo>
                    <a:pt x="126123" y="124046"/>
                  </a:lnTo>
                  <a:lnTo>
                    <a:pt x="157863" y="108934"/>
                  </a:lnTo>
                  <a:lnTo>
                    <a:pt x="189494" y="84049"/>
                  </a:lnTo>
                  <a:lnTo>
                    <a:pt x="201203" y="61438"/>
                  </a:lnTo>
                  <a:lnTo>
                    <a:pt x="204325" y="48859"/>
                  </a:lnTo>
                  <a:lnTo>
                    <a:pt x="202897" y="38132"/>
                  </a:lnTo>
                  <a:lnTo>
                    <a:pt x="191952" y="19975"/>
                  </a:lnTo>
                  <a:lnTo>
                    <a:pt x="172270" y="7226"/>
                  </a:lnTo>
                  <a:lnTo>
                    <a:pt x="149094" y="0"/>
                  </a:lnTo>
                  <a:lnTo>
                    <a:pt x="102500" y="4892"/>
                  </a:lnTo>
                  <a:lnTo>
                    <a:pt x="65466" y="16957"/>
                  </a:lnTo>
                  <a:lnTo>
                    <a:pt x="45473" y="28891"/>
                  </a:lnTo>
                  <a:lnTo>
                    <a:pt x="21057" y="552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Freeform 280"/>
            <p:cNvSpPr/>
            <p:nvPr/>
          </p:nvSpPr>
          <p:spPr>
            <a:xfrm>
              <a:off x="4950713" y="11861104"/>
              <a:ext cx="229309" cy="506394"/>
            </a:xfrm>
            <a:custGeom>
              <a:avLst/>
              <a:gdLst/>
              <a:ahLst/>
              <a:cxnLst/>
              <a:rect l="0" t="0" r="0" b="0"/>
              <a:pathLst>
                <a:path w="229309" h="506394">
                  <a:moveTo>
                    <a:pt x="229308" y="85253"/>
                  </a:moveTo>
                  <a:lnTo>
                    <a:pt x="213667" y="67273"/>
                  </a:lnTo>
                  <a:lnTo>
                    <a:pt x="188875" y="26690"/>
                  </a:lnTo>
                  <a:lnTo>
                    <a:pt x="163516" y="4860"/>
                  </a:lnTo>
                  <a:lnTo>
                    <a:pt x="140795" y="0"/>
                  </a:lnTo>
                  <a:lnTo>
                    <a:pt x="93671" y="6412"/>
                  </a:lnTo>
                  <a:lnTo>
                    <a:pt x="51737" y="27349"/>
                  </a:lnTo>
                  <a:lnTo>
                    <a:pt x="34964" y="40410"/>
                  </a:lnTo>
                  <a:lnTo>
                    <a:pt x="17957" y="66507"/>
                  </a:lnTo>
                  <a:lnTo>
                    <a:pt x="2899" y="109106"/>
                  </a:lnTo>
                  <a:lnTo>
                    <a:pt x="0" y="138748"/>
                  </a:lnTo>
                  <a:lnTo>
                    <a:pt x="4951" y="162060"/>
                  </a:lnTo>
                  <a:lnTo>
                    <a:pt x="9547" y="171552"/>
                  </a:lnTo>
                  <a:lnTo>
                    <a:pt x="17290" y="177881"/>
                  </a:lnTo>
                  <a:lnTo>
                    <a:pt x="38371" y="184912"/>
                  </a:lnTo>
                  <a:lnTo>
                    <a:pt x="60219" y="181798"/>
                  </a:lnTo>
                  <a:lnTo>
                    <a:pt x="81628" y="171445"/>
                  </a:lnTo>
                  <a:lnTo>
                    <a:pt x="120848" y="136204"/>
                  </a:lnTo>
                  <a:lnTo>
                    <a:pt x="165858" y="74575"/>
                  </a:lnTo>
                  <a:lnTo>
                    <a:pt x="172970" y="64097"/>
                  </a:lnTo>
                  <a:lnTo>
                    <a:pt x="178881" y="60620"/>
                  </a:lnTo>
                  <a:lnTo>
                    <a:pt x="183992" y="61812"/>
                  </a:lnTo>
                  <a:lnTo>
                    <a:pt x="188569" y="66116"/>
                  </a:lnTo>
                  <a:lnTo>
                    <a:pt x="200599" y="88942"/>
                  </a:lnTo>
                  <a:lnTo>
                    <a:pt x="206739" y="144907"/>
                  </a:lnTo>
                  <a:lnTo>
                    <a:pt x="206633" y="196255"/>
                  </a:lnTo>
                  <a:lnTo>
                    <a:pt x="200883" y="255403"/>
                  </a:lnTo>
                  <a:lnTo>
                    <a:pt x="197489" y="316212"/>
                  </a:lnTo>
                  <a:lnTo>
                    <a:pt x="190764" y="371794"/>
                  </a:lnTo>
                  <a:lnTo>
                    <a:pt x="189422" y="422969"/>
                  </a:lnTo>
                  <a:lnTo>
                    <a:pt x="195736" y="472887"/>
                  </a:lnTo>
                  <a:lnTo>
                    <a:pt x="197722" y="50639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Freeform 281"/>
            <p:cNvSpPr/>
            <p:nvPr/>
          </p:nvSpPr>
          <p:spPr>
            <a:xfrm>
              <a:off x="5279717" y="11872657"/>
              <a:ext cx="138410" cy="148685"/>
            </a:xfrm>
            <a:custGeom>
              <a:avLst/>
              <a:gdLst/>
              <a:ahLst/>
              <a:cxnLst/>
              <a:rect l="0" t="0" r="0" b="0"/>
              <a:pathLst>
                <a:path w="138410" h="148685">
                  <a:moveTo>
                    <a:pt x="5589" y="0"/>
                  </a:moveTo>
                  <a:lnTo>
                    <a:pt x="0" y="16768"/>
                  </a:lnTo>
                  <a:lnTo>
                    <a:pt x="4441" y="69517"/>
                  </a:lnTo>
                  <a:lnTo>
                    <a:pt x="14478" y="109765"/>
                  </a:lnTo>
                  <a:lnTo>
                    <a:pt x="25527" y="129113"/>
                  </a:lnTo>
                  <a:lnTo>
                    <a:pt x="41357" y="142392"/>
                  </a:lnTo>
                  <a:lnTo>
                    <a:pt x="50491" y="147571"/>
                  </a:lnTo>
                  <a:lnTo>
                    <a:pt x="60090" y="148684"/>
                  </a:lnTo>
                  <a:lnTo>
                    <a:pt x="80114" y="143681"/>
                  </a:lnTo>
                  <a:lnTo>
                    <a:pt x="113160" y="121406"/>
                  </a:lnTo>
                  <a:lnTo>
                    <a:pt x="127878" y="108161"/>
                  </a:lnTo>
                  <a:lnTo>
                    <a:pt x="135979" y="88236"/>
                  </a:lnTo>
                  <a:lnTo>
                    <a:pt x="138409" y="64952"/>
                  </a:lnTo>
                  <a:lnTo>
                    <a:pt x="131931" y="105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Freeform 282"/>
            <p:cNvSpPr/>
            <p:nvPr/>
          </p:nvSpPr>
          <p:spPr>
            <a:xfrm>
              <a:off x="5503342" y="11851052"/>
              <a:ext cx="203105" cy="169006"/>
            </a:xfrm>
            <a:custGeom>
              <a:avLst/>
              <a:gdLst/>
              <a:ahLst/>
              <a:cxnLst/>
              <a:rect l="0" t="0" r="0" b="0"/>
              <a:pathLst>
                <a:path w="203105" h="169006">
                  <a:moveTo>
                    <a:pt x="139933" y="21605"/>
                  </a:moveTo>
                  <a:lnTo>
                    <a:pt x="134344" y="4838"/>
                  </a:lnTo>
                  <a:lnTo>
                    <a:pt x="128018" y="1069"/>
                  </a:lnTo>
                  <a:lnTo>
                    <a:pt x="108511" y="0"/>
                  </a:lnTo>
                  <a:lnTo>
                    <a:pt x="76810" y="11564"/>
                  </a:lnTo>
                  <a:lnTo>
                    <a:pt x="28249" y="50032"/>
                  </a:lnTo>
                  <a:lnTo>
                    <a:pt x="12345" y="76432"/>
                  </a:lnTo>
                  <a:lnTo>
                    <a:pt x="223" y="112070"/>
                  </a:lnTo>
                  <a:lnTo>
                    <a:pt x="0" y="122860"/>
                  </a:lnTo>
                  <a:lnTo>
                    <a:pt x="5991" y="141087"/>
                  </a:lnTo>
                  <a:lnTo>
                    <a:pt x="13203" y="145714"/>
                  </a:lnTo>
                  <a:lnTo>
                    <a:pt x="33696" y="147735"/>
                  </a:lnTo>
                  <a:lnTo>
                    <a:pt x="55281" y="141614"/>
                  </a:lnTo>
                  <a:lnTo>
                    <a:pt x="84046" y="125014"/>
                  </a:lnTo>
                  <a:lnTo>
                    <a:pt x="98716" y="110849"/>
                  </a:lnTo>
                  <a:lnTo>
                    <a:pt x="109136" y="92855"/>
                  </a:lnTo>
                  <a:lnTo>
                    <a:pt x="115990" y="57404"/>
                  </a:lnTo>
                  <a:lnTo>
                    <a:pt x="118122" y="53660"/>
                  </a:lnTo>
                  <a:lnTo>
                    <a:pt x="120713" y="55843"/>
                  </a:lnTo>
                  <a:lnTo>
                    <a:pt x="143550" y="117135"/>
                  </a:lnTo>
                  <a:lnTo>
                    <a:pt x="156748" y="134644"/>
                  </a:lnTo>
                  <a:lnTo>
                    <a:pt x="203104" y="16900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Freeform 283"/>
            <p:cNvSpPr/>
            <p:nvPr/>
          </p:nvSpPr>
          <p:spPr>
            <a:xfrm>
              <a:off x="5865837" y="11839087"/>
              <a:ext cx="156465" cy="223085"/>
            </a:xfrm>
            <a:custGeom>
              <a:avLst/>
              <a:gdLst/>
              <a:ahLst/>
              <a:cxnLst/>
              <a:rect l="0" t="0" r="0" b="0"/>
              <a:pathLst>
                <a:path w="156465" h="223085">
                  <a:moveTo>
                    <a:pt x="9065" y="128327"/>
                  </a:moveTo>
                  <a:lnTo>
                    <a:pt x="3476" y="145094"/>
                  </a:lnTo>
                  <a:lnTo>
                    <a:pt x="1829" y="145354"/>
                  </a:lnTo>
                  <a:lnTo>
                    <a:pt x="0" y="133165"/>
                  </a:lnTo>
                  <a:lnTo>
                    <a:pt x="10182" y="77131"/>
                  </a:lnTo>
                  <a:lnTo>
                    <a:pt x="17750" y="56440"/>
                  </a:lnTo>
                  <a:lnTo>
                    <a:pt x="48351" y="16723"/>
                  </a:lnTo>
                  <a:lnTo>
                    <a:pt x="74517" y="762"/>
                  </a:lnTo>
                  <a:lnTo>
                    <a:pt x="83116" y="0"/>
                  </a:lnTo>
                  <a:lnTo>
                    <a:pt x="98908" y="5392"/>
                  </a:lnTo>
                  <a:lnTo>
                    <a:pt x="120953" y="21583"/>
                  </a:lnTo>
                  <a:lnTo>
                    <a:pt x="136713" y="46787"/>
                  </a:lnTo>
                  <a:lnTo>
                    <a:pt x="145284" y="101215"/>
                  </a:lnTo>
                  <a:lnTo>
                    <a:pt x="154760" y="164705"/>
                  </a:lnTo>
                  <a:lnTo>
                    <a:pt x="156464" y="2230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Freeform 284"/>
            <p:cNvSpPr/>
            <p:nvPr/>
          </p:nvSpPr>
          <p:spPr>
            <a:xfrm>
              <a:off x="6190757" y="11630502"/>
              <a:ext cx="73700" cy="410612"/>
            </a:xfrm>
            <a:custGeom>
              <a:avLst/>
              <a:gdLst/>
              <a:ahLst/>
              <a:cxnLst/>
              <a:rect l="0" t="0" r="0" b="0"/>
              <a:pathLst>
                <a:path w="73700" h="410612">
                  <a:moveTo>
                    <a:pt x="0" y="0"/>
                  </a:moveTo>
                  <a:lnTo>
                    <a:pt x="11178" y="11179"/>
                  </a:lnTo>
                  <a:lnTo>
                    <a:pt x="27511" y="52728"/>
                  </a:lnTo>
                  <a:lnTo>
                    <a:pt x="45549" y="114207"/>
                  </a:lnTo>
                  <a:lnTo>
                    <a:pt x="51241" y="175591"/>
                  </a:lnTo>
                  <a:lnTo>
                    <a:pt x="53397" y="232572"/>
                  </a:lnTo>
                  <a:lnTo>
                    <a:pt x="59754" y="285849"/>
                  </a:lnTo>
                  <a:lnTo>
                    <a:pt x="63328" y="332961"/>
                  </a:lnTo>
                  <a:lnTo>
                    <a:pt x="71304" y="388211"/>
                  </a:lnTo>
                  <a:lnTo>
                    <a:pt x="73699" y="4106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Freeform 285"/>
            <p:cNvSpPr/>
            <p:nvPr/>
          </p:nvSpPr>
          <p:spPr>
            <a:xfrm>
              <a:off x="6186193" y="11826602"/>
              <a:ext cx="328235" cy="197189"/>
            </a:xfrm>
            <a:custGeom>
              <a:avLst/>
              <a:gdLst/>
              <a:ahLst/>
              <a:cxnLst/>
              <a:rect l="0" t="0" r="0" b="0"/>
              <a:pathLst>
                <a:path w="328235" h="197189">
                  <a:moveTo>
                    <a:pt x="15092" y="130284"/>
                  </a:moveTo>
                  <a:lnTo>
                    <a:pt x="438" y="86321"/>
                  </a:lnTo>
                  <a:lnTo>
                    <a:pt x="0" y="66291"/>
                  </a:lnTo>
                  <a:lnTo>
                    <a:pt x="1522" y="56035"/>
                  </a:lnTo>
                  <a:lnTo>
                    <a:pt x="12570" y="38402"/>
                  </a:lnTo>
                  <a:lnTo>
                    <a:pt x="29179" y="23937"/>
                  </a:lnTo>
                  <a:lnTo>
                    <a:pt x="78732" y="1216"/>
                  </a:lnTo>
                  <a:lnTo>
                    <a:pt x="102648" y="0"/>
                  </a:lnTo>
                  <a:lnTo>
                    <a:pt x="127706" y="4529"/>
                  </a:lnTo>
                  <a:lnTo>
                    <a:pt x="150540" y="14341"/>
                  </a:lnTo>
                  <a:lnTo>
                    <a:pt x="166148" y="29621"/>
                  </a:lnTo>
                  <a:lnTo>
                    <a:pt x="185700" y="68025"/>
                  </a:lnTo>
                  <a:lnTo>
                    <a:pt x="196094" y="131329"/>
                  </a:lnTo>
                  <a:lnTo>
                    <a:pt x="208513" y="181053"/>
                  </a:lnTo>
                  <a:lnTo>
                    <a:pt x="215399" y="188696"/>
                  </a:lnTo>
                  <a:lnTo>
                    <a:pt x="235529" y="197188"/>
                  </a:lnTo>
                  <a:lnTo>
                    <a:pt x="245108" y="197114"/>
                  </a:lnTo>
                  <a:lnTo>
                    <a:pt x="261991" y="190792"/>
                  </a:lnTo>
                  <a:lnTo>
                    <a:pt x="306181" y="154309"/>
                  </a:lnTo>
                  <a:lnTo>
                    <a:pt x="321789" y="122455"/>
                  </a:lnTo>
                  <a:lnTo>
                    <a:pt x="328234" y="83380"/>
                  </a:lnTo>
                  <a:lnTo>
                    <a:pt x="323503" y="59135"/>
                  </a:lnTo>
                  <a:lnTo>
                    <a:pt x="318965" y="47756"/>
                  </a:lnTo>
                  <a:lnTo>
                    <a:pt x="304565" y="31994"/>
                  </a:lnTo>
                  <a:lnTo>
                    <a:pt x="295811" y="26153"/>
                  </a:lnTo>
                  <a:lnTo>
                    <a:pt x="276727" y="22782"/>
                  </a:lnTo>
                  <a:lnTo>
                    <a:pt x="266724" y="23521"/>
                  </a:lnTo>
                  <a:lnTo>
                    <a:pt x="258886" y="27523"/>
                  </a:lnTo>
                  <a:lnTo>
                    <a:pt x="247057" y="41328"/>
                  </a:lnTo>
                  <a:lnTo>
                    <a:pt x="237621" y="96241"/>
                  </a:lnTo>
                  <a:lnTo>
                    <a:pt x="236191" y="1092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Freeform 286"/>
            <p:cNvSpPr/>
            <p:nvPr/>
          </p:nvSpPr>
          <p:spPr>
            <a:xfrm>
              <a:off x="6864580" y="11809487"/>
              <a:ext cx="42116" cy="242156"/>
            </a:xfrm>
            <a:custGeom>
              <a:avLst/>
              <a:gdLst/>
              <a:ahLst/>
              <a:cxnLst/>
              <a:rect l="0" t="0" r="0" b="0"/>
              <a:pathLst>
                <a:path w="42116" h="242156">
                  <a:moveTo>
                    <a:pt x="0" y="0"/>
                  </a:moveTo>
                  <a:lnTo>
                    <a:pt x="14655" y="55140"/>
                  </a:lnTo>
                  <a:lnTo>
                    <a:pt x="19161" y="103555"/>
                  </a:lnTo>
                  <a:lnTo>
                    <a:pt x="27919" y="163912"/>
                  </a:lnTo>
                  <a:lnTo>
                    <a:pt x="33981" y="214654"/>
                  </a:lnTo>
                  <a:lnTo>
                    <a:pt x="42115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Freeform 287"/>
            <p:cNvSpPr/>
            <p:nvPr/>
          </p:nvSpPr>
          <p:spPr>
            <a:xfrm>
              <a:off x="7045975" y="11577859"/>
              <a:ext cx="39705" cy="484313"/>
            </a:xfrm>
            <a:custGeom>
              <a:avLst/>
              <a:gdLst/>
              <a:ahLst/>
              <a:cxnLst/>
              <a:rect l="0" t="0" r="0" b="0"/>
              <a:pathLst>
                <a:path w="39705" h="484313">
                  <a:moveTo>
                    <a:pt x="39704" y="0"/>
                  </a:moveTo>
                  <a:lnTo>
                    <a:pt x="22916" y="63451"/>
                  </a:lnTo>
                  <a:lnTo>
                    <a:pt x="16371" y="124665"/>
                  </a:lnTo>
                  <a:lnTo>
                    <a:pt x="10564" y="174198"/>
                  </a:lnTo>
                  <a:lnTo>
                    <a:pt x="5723" y="230209"/>
                  </a:lnTo>
                  <a:lnTo>
                    <a:pt x="0" y="283849"/>
                  </a:lnTo>
                  <a:lnTo>
                    <a:pt x="1424" y="333669"/>
                  </a:lnTo>
                  <a:lnTo>
                    <a:pt x="6796" y="392424"/>
                  </a:lnTo>
                  <a:lnTo>
                    <a:pt x="13316" y="434988"/>
                  </a:lnTo>
                  <a:lnTo>
                    <a:pt x="39704" y="4843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Freeform 288"/>
            <p:cNvSpPr/>
            <p:nvPr/>
          </p:nvSpPr>
          <p:spPr>
            <a:xfrm>
              <a:off x="7550619" y="11767372"/>
              <a:ext cx="187828" cy="182442"/>
            </a:xfrm>
            <a:custGeom>
              <a:avLst/>
              <a:gdLst/>
              <a:ahLst/>
              <a:cxnLst/>
              <a:rect l="0" t="0" r="0" b="0"/>
              <a:pathLst>
                <a:path w="187828" h="182442">
                  <a:moveTo>
                    <a:pt x="8842" y="31586"/>
                  </a:moveTo>
                  <a:lnTo>
                    <a:pt x="509" y="69064"/>
                  </a:lnTo>
                  <a:lnTo>
                    <a:pt x="2084" y="103912"/>
                  </a:lnTo>
                  <a:lnTo>
                    <a:pt x="16358" y="157747"/>
                  </a:lnTo>
                  <a:lnTo>
                    <a:pt x="23101" y="178905"/>
                  </a:lnTo>
                  <a:lnTo>
                    <a:pt x="21858" y="182441"/>
                  </a:lnTo>
                  <a:lnTo>
                    <a:pt x="17519" y="181289"/>
                  </a:lnTo>
                  <a:lnTo>
                    <a:pt x="11118" y="177011"/>
                  </a:lnTo>
                  <a:lnTo>
                    <a:pt x="6850" y="169480"/>
                  </a:lnTo>
                  <a:lnTo>
                    <a:pt x="0" y="123772"/>
                  </a:lnTo>
                  <a:lnTo>
                    <a:pt x="1403" y="97125"/>
                  </a:lnTo>
                  <a:lnTo>
                    <a:pt x="15347" y="58154"/>
                  </a:lnTo>
                  <a:lnTo>
                    <a:pt x="27721" y="39105"/>
                  </a:lnTo>
                  <a:lnTo>
                    <a:pt x="59020" y="15226"/>
                  </a:lnTo>
                  <a:lnTo>
                    <a:pt x="103518" y="4513"/>
                  </a:lnTo>
                  <a:lnTo>
                    <a:pt x="165108" y="892"/>
                  </a:lnTo>
                  <a:lnTo>
                    <a:pt x="187827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Freeform 289"/>
            <p:cNvSpPr/>
            <p:nvPr/>
          </p:nvSpPr>
          <p:spPr>
            <a:xfrm>
              <a:off x="7889918" y="11802080"/>
              <a:ext cx="301254" cy="144278"/>
            </a:xfrm>
            <a:custGeom>
              <a:avLst/>
              <a:gdLst/>
              <a:ahLst/>
              <a:cxnLst/>
              <a:rect l="0" t="0" r="0" b="0"/>
              <a:pathLst>
                <a:path w="301254" h="144278">
                  <a:moveTo>
                    <a:pt x="132798" y="17935"/>
                  </a:moveTo>
                  <a:lnTo>
                    <a:pt x="121619" y="6757"/>
                  </a:lnTo>
                  <a:lnTo>
                    <a:pt x="103653" y="1269"/>
                  </a:lnTo>
                  <a:lnTo>
                    <a:pt x="81240" y="0"/>
                  </a:lnTo>
                  <a:lnTo>
                    <a:pt x="59580" y="3335"/>
                  </a:lnTo>
                  <a:lnTo>
                    <a:pt x="41375" y="11836"/>
                  </a:lnTo>
                  <a:lnTo>
                    <a:pt x="10623" y="36358"/>
                  </a:lnTo>
                  <a:lnTo>
                    <a:pt x="2459" y="56148"/>
                  </a:lnTo>
                  <a:lnTo>
                    <a:pt x="0" y="79372"/>
                  </a:lnTo>
                  <a:lnTo>
                    <a:pt x="2806" y="101392"/>
                  </a:lnTo>
                  <a:lnTo>
                    <a:pt x="11073" y="119757"/>
                  </a:lnTo>
                  <a:lnTo>
                    <a:pt x="16553" y="127930"/>
                  </a:lnTo>
                  <a:lnTo>
                    <a:pt x="26055" y="133379"/>
                  </a:lnTo>
                  <a:lnTo>
                    <a:pt x="52211" y="139433"/>
                  </a:lnTo>
                  <a:lnTo>
                    <a:pt x="77094" y="135886"/>
                  </a:lnTo>
                  <a:lnTo>
                    <a:pt x="99852" y="125339"/>
                  </a:lnTo>
                  <a:lnTo>
                    <a:pt x="155858" y="77075"/>
                  </a:lnTo>
                  <a:lnTo>
                    <a:pt x="203290" y="15504"/>
                  </a:lnTo>
                  <a:lnTo>
                    <a:pt x="207868" y="5786"/>
                  </a:lnTo>
                  <a:lnTo>
                    <a:pt x="210920" y="3986"/>
                  </a:lnTo>
                  <a:lnTo>
                    <a:pt x="212955" y="7466"/>
                  </a:lnTo>
                  <a:lnTo>
                    <a:pt x="226064" y="50914"/>
                  </a:lnTo>
                  <a:lnTo>
                    <a:pt x="256358" y="96757"/>
                  </a:lnTo>
                  <a:lnTo>
                    <a:pt x="301253" y="14427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Freeform 290"/>
            <p:cNvSpPr/>
            <p:nvPr/>
          </p:nvSpPr>
          <p:spPr>
            <a:xfrm>
              <a:off x="8337048" y="11750542"/>
              <a:ext cx="201077" cy="555869"/>
            </a:xfrm>
            <a:custGeom>
              <a:avLst/>
              <a:gdLst/>
              <a:ahLst/>
              <a:cxnLst/>
              <a:rect l="0" t="0" r="0" b="0"/>
              <a:pathLst>
                <a:path w="201077" h="555869">
                  <a:moveTo>
                    <a:pt x="127864" y="48416"/>
                  </a:moveTo>
                  <a:lnTo>
                    <a:pt x="118289" y="24370"/>
                  </a:lnTo>
                  <a:lnTo>
                    <a:pt x="107621" y="10043"/>
                  </a:lnTo>
                  <a:lnTo>
                    <a:pt x="88842" y="2114"/>
                  </a:lnTo>
                  <a:lnTo>
                    <a:pt x="77283" y="0"/>
                  </a:lnTo>
                  <a:lnTo>
                    <a:pt x="55081" y="3891"/>
                  </a:lnTo>
                  <a:lnTo>
                    <a:pt x="44247" y="8204"/>
                  </a:lnTo>
                  <a:lnTo>
                    <a:pt x="29089" y="22355"/>
                  </a:lnTo>
                  <a:lnTo>
                    <a:pt x="4238" y="65624"/>
                  </a:lnTo>
                  <a:lnTo>
                    <a:pt x="0" y="88819"/>
                  </a:lnTo>
                  <a:lnTo>
                    <a:pt x="3185" y="109657"/>
                  </a:lnTo>
                  <a:lnTo>
                    <a:pt x="12400" y="126717"/>
                  </a:lnTo>
                  <a:lnTo>
                    <a:pt x="19302" y="131032"/>
                  </a:lnTo>
                  <a:lnTo>
                    <a:pt x="36331" y="132707"/>
                  </a:lnTo>
                  <a:lnTo>
                    <a:pt x="55597" y="123313"/>
                  </a:lnTo>
                  <a:lnTo>
                    <a:pt x="90972" y="94276"/>
                  </a:lnTo>
                  <a:lnTo>
                    <a:pt x="119320" y="50369"/>
                  </a:lnTo>
                  <a:lnTo>
                    <a:pt x="129136" y="28227"/>
                  </a:lnTo>
                  <a:lnTo>
                    <a:pt x="133392" y="25598"/>
                  </a:lnTo>
                  <a:lnTo>
                    <a:pt x="137398" y="28525"/>
                  </a:lnTo>
                  <a:lnTo>
                    <a:pt x="155810" y="72183"/>
                  </a:lnTo>
                  <a:lnTo>
                    <a:pt x="169952" y="126463"/>
                  </a:lnTo>
                  <a:lnTo>
                    <a:pt x="180500" y="179166"/>
                  </a:lnTo>
                  <a:lnTo>
                    <a:pt x="187913" y="232996"/>
                  </a:lnTo>
                  <a:lnTo>
                    <a:pt x="196007" y="287518"/>
                  </a:lnTo>
                  <a:lnTo>
                    <a:pt x="199917" y="338019"/>
                  </a:lnTo>
                  <a:lnTo>
                    <a:pt x="201076" y="391848"/>
                  </a:lnTo>
                  <a:lnTo>
                    <a:pt x="195830" y="444842"/>
                  </a:lnTo>
                  <a:lnTo>
                    <a:pt x="181278" y="491999"/>
                  </a:lnTo>
                  <a:lnTo>
                    <a:pt x="156558" y="530019"/>
                  </a:lnTo>
                  <a:lnTo>
                    <a:pt x="137108" y="546342"/>
                  </a:lnTo>
                  <a:lnTo>
                    <a:pt x="127007" y="552332"/>
                  </a:lnTo>
                  <a:lnTo>
                    <a:pt x="106427" y="555868"/>
                  </a:lnTo>
                  <a:lnTo>
                    <a:pt x="96025" y="555174"/>
                  </a:lnTo>
                  <a:lnTo>
                    <a:pt x="59029" y="537429"/>
                  </a:lnTo>
                  <a:lnTo>
                    <a:pt x="41508" y="519609"/>
                  </a:lnTo>
                  <a:lnTo>
                    <a:pt x="20729" y="479574"/>
                  </a:lnTo>
                  <a:lnTo>
                    <a:pt x="14622" y="442759"/>
                  </a:lnTo>
                  <a:lnTo>
                    <a:pt x="18402" y="402214"/>
                  </a:lnTo>
                  <a:lnTo>
                    <a:pt x="43637" y="3432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Freeform 291"/>
            <p:cNvSpPr/>
            <p:nvPr/>
          </p:nvSpPr>
          <p:spPr>
            <a:xfrm>
              <a:off x="8692583" y="11730198"/>
              <a:ext cx="172413" cy="195103"/>
            </a:xfrm>
            <a:custGeom>
              <a:avLst/>
              <a:gdLst/>
              <a:ahLst/>
              <a:cxnLst/>
              <a:rect l="0" t="0" r="0" b="0"/>
              <a:pathLst>
                <a:path w="172413" h="195103">
                  <a:moveTo>
                    <a:pt x="98713" y="5590"/>
                  </a:moveTo>
                  <a:lnTo>
                    <a:pt x="81945" y="0"/>
                  </a:lnTo>
                  <a:lnTo>
                    <a:pt x="64355" y="376"/>
                  </a:lnTo>
                  <a:lnTo>
                    <a:pt x="46008" y="5612"/>
                  </a:lnTo>
                  <a:lnTo>
                    <a:pt x="30054" y="15738"/>
                  </a:lnTo>
                  <a:lnTo>
                    <a:pt x="18285" y="31157"/>
                  </a:lnTo>
                  <a:lnTo>
                    <a:pt x="1197" y="69651"/>
                  </a:lnTo>
                  <a:lnTo>
                    <a:pt x="0" y="93332"/>
                  </a:lnTo>
                  <a:lnTo>
                    <a:pt x="1319" y="106198"/>
                  </a:lnTo>
                  <a:lnTo>
                    <a:pt x="5708" y="113606"/>
                  </a:lnTo>
                  <a:lnTo>
                    <a:pt x="12142" y="117375"/>
                  </a:lnTo>
                  <a:lnTo>
                    <a:pt x="28651" y="118443"/>
                  </a:lnTo>
                  <a:lnTo>
                    <a:pt x="57677" y="111297"/>
                  </a:lnTo>
                  <a:lnTo>
                    <a:pt x="87334" y="93711"/>
                  </a:lnTo>
                  <a:lnTo>
                    <a:pt x="126214" y="46829"/>
                  </a:lnTo>
                  <a:lnTo>
                    <a:pt x="132255" y="43611"/>
                  </a:lnTo>
                  <a:lnTo>
                    <a:pt x="137452" y="44975"/>
                  </a:lnTo>
                  <a:lnTo>
                    <a:pt x="142087" y="49393"/>
                  </a:lnTo>
                  <a:lnTo>
                    <a:pt x="147236" y="69900"/>
                  </a:lnTo>
                  <a:lnTo>
                    <a:pt x="150542" y="125137"/>
                  </a:lnTo>
                  <a:lnTo>
                    <a:pt x="159600" y="170363"/>
                  </a:lnTo>
                  <a:lnTo>
                    <a:pt x="172412" y="1951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Freeform 292"/>
            <p:cNvSpPr/>
            <p:nvPr/>
          </p:nvSpPr>
          <p:spPr>
            <a:xfrm>
              <a:off x="8928166" y="11729300"/>
              <a:ext cx="212839" cy="511856"/>
            </a:xfrm>
            <a:custGeom>
              <a:avLst/>
              <a:gdLst/>
              <a:ahLst/>
              <a:cxnLst/>
              <a:rect l="0" t="0" r="0" b="0"/>
              <a:pathLst>
                <a:path w="212839" h="511856">
                  <a:moveTo>
                    <a:pt x="0" y="80187"/>
                  </a:moveTo>
                  <a:lnTo>
                    <a:pt x="9575" y="48904"/>
                  </a:lnTo>
                  <a:lnTo>
                    <a:pt x="39404" y="10499"/>
                  </a:lnTo>
                  <a:lnTo>
                    <a:pt x="59237" y="2420"/>
                  </a:lnTo>
                  <a:lnTo>
                    <a:pt x="83649" y="0"/>
                  </a:lnTo>
                  <a:lnTo>
                    <a:pt x="110097" y="2824"/>
                  </a:lnTo>
                  <a:lnTo>
                    <a:pt x="131210" y="11099"/>
                  </a:lnTo>
                  <a:lnTo>
                    <a:pt x="140116" y="16581"/>
                  </a:lnTo>
                  <a:lnTo>
                    <a:pt x="146053" y="26085"/>
                  </a:lnTo>
                  <a:lnTo>
                    <a:pt x="152650" y="52242"/>
                  </a:lnTo>
                  <a:lnTo>
                    <a:pt x="148899" y="113985"/>
                  </a:lnTo>
                  <a:lnTo>
                    <a:pt x="142106" y="168361"/>
                  </a:lnTo>
                  <a:lnTo>
                    <a:pt x="144011" y="204579"/>
                  </a:lnTo>
                  <a:lnTo>
                    <a:pt x="152132" y="223599"/>
                  </a:lnTo>
                  <a:lnTo>
                    <a:pt x="196810" y="282074"/>
                  </a:lnTo>
                  <a:lnTo>
                    <a:pt x="212082" y="317949"/>
                  </a:lnTo>
                  <a:lnTo>
                    <a:pt x="212838" y="358216"/>
                  </a:lnTo>
                  <a:lnTo>
                    <a:pt x="200064" y="399782"/>
                  </a:lnTo>
                  <a:lnTo>
                    <a:pt x="175872" y="436143"/>
                  </a:lnTo>
                  <a:lnTo>
                    <a:pt x="129020" y="477532"/>
                  </a:lnTo>
                  <a:lnTo>
                    <a:pt x="87877" y="499399"/>
                  </a:lnTo>
                  <a:lnTo>
                    <a:pt x="63171" y="5118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Freeform 293"/>
            <p:cNvSpPr/>
            <p:nvPr/>
          </p:nvSpPr>
          <p:spPr>
            <a:xfrm>
              <a:off x="9191379" y="11711468"/>
              <a:ext cx="161385" cy="498102"/>
            </a:xfrm>
            <a:custGeom>
              <a:avLst/>
              <a:gdLst/>
              <a:ahLst/>
              <a:cxnLst/>
              <a:rect l="0" t="0" r="0" b="0"/>
              <a:pathLst>
                <a:path w="161385" h="498102">
                  <a:moveTo>
                    <a:pt x="0" y="34848"/>
                  </a:moveTo>
                  <a:lnTo>
                    <a:pt x="11178" y="18080"/>
                  </a:lnTo>
                  <a:lnTo>
                    <a:pt x="26024" y="6728"/>
                  </a:lnTo>
                  <a:lnTo>
                    <a:pt x="34897" y="2064"/>
                  </a:lnTo>
                  <a:lnTo>
                    <a:pt x="57233" y="0"/>
                  </a:lnTo>
                  <a:lnTo>
                    <a:pt x="81589" y="4153"/>
                  </a:lnTo>
                  <a:lnTo>
                    <a:pt x="104112" y="13796"/>
                  </a:lnTo>
                  <a:lnTo>
                    <a:pt x="119581" y="29001"/>
                  </a:lnTo>
                  <a:lnTo>
                    <a:pt x="125345" y="37969"/>
                  </a:lnTo>
                  <a:lnTo>
                    <a:pt x="128628" y="60412"/>
                  </a:lnTo>
                  <a:lnTo>
                    <a:pt x="121204" y="107357"/>
                  </a:lnTo>
                  <a:lnTo>
                    <a:pt x="99856" y="167272"/>
                  </a:lnTo>
                  <a:lnTo>
                    <a:pt x="99387" y="209395"/>
                  </a:lnTo>
                  <a:lnTo>
                    <a:pt x="109709" y="255071"/>
                  </a:lnTo>
                  <a:lnTo>
                    <a:pt x="125183" y="281683"/>
                  </a:lnTo>
                  <a:lnTo>
                    <a:pt x="150203" y="313975"/>
                  </a:lnTo>
                  <a:lnTo>
                    <a:pt x="159563" y="337109"/>
                  </a:lnTo>
                  <a:lnTo>
                    <a:pt x="161384" y="362988"/>
                  </a:lnTo>
                  <a:lnTo>
                    <a:pt x="157124" y="388918"/>
                  </a:lnTo>
                  <a:lnTo>
                    <a:pt x="128821" y="444945"/>
                  </a:lnTo>
                  <a:lnTo>
                    <a:pt x="84228" y="49810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Freeform 294"/>
            <p:cNvSpPr/>
            <p:nvPr/>
          </p:nvSpPr>
          <p:spPr>
            <a:xfrm>
              <a:off x="9486177" y="11719099"/>
              <a:ext cx="193310" cy="180798"/>
            </a:xfrm>
            <a:custGeom>
              <a:avLst/>
              <a:gdLst/>
              <a:ahLst/>
              <a:cxnLst/>
              <a:rect l="0" t="0" r="0" b="0"/>
              <a:pathLst>
                <a:path w="193310" h="180798">
                  <a:moveTo>
                    <a:pt x="0" y="58802"/>
                  </a:moveTo>
                  <a:lnTo>
                    <a:pt x="3119" y="101493"/>
                  </a:lnTo>
                  <a:lnTo>
                    <a:pt x="14572" y="132673"/>
                  </a:lnTo>
                  <a:lnTo>
                    <a:pt x="39403" y="169060"/>
                  </a:lnTo>
                  <a:lnTo>
                    <a:pt x="59236" y="177995"/>
                  </a:lnTo>
                  <a:lnTo>
                    <a:pt x="82479" y="180797"/>
                  </a:lnTo>
                  <a:lnTo>
                    <a:pt x="104507" y="178143"/>
                  </a:lnTo>
                  <a:lnTo>
                    <a:pt x="122877" y="166824"/>
                  </a:lnTo>
                  <a:lnTo>
                    <a:pt x="167046" y="127013"/>
                  </a:lnTo>
                  <a:lnTo>
                    <a:pt x="191912" y="70226"/>
                  </a:lnTo>
                  <a:lnTo>
                    <a:pt x="193309" y="48672"/>
                  </a:lnTo>
                  <a:lnTo>
                    <a:pt x="192043" y="38011"/>
                  </a:lnTo>
                  <a:lnTo>
                    <a:pt x="181279" y="19926"/>
                  </a:lnTo>
                  <a:lnTo>
                    <a:pt x="173495" y="11828"/>
                  </a:lnTo>
                  <a:lnTo>
                    <a:pt x="149249" y="2830"/>
                  </a:lnTo>
                  <a:lnTo>
                    <a:pt x="121315" y="0"/>
                  </a:lnTo>
                  <a:lnTo>
                    <a:pt x="73699" y="616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Freeform 295"/>
            <p:cNvSpPr/>
            <p:nvPr/>
          </p:nvSpPr>
          <p:spPr>
            <a:xfrm>
              <a:off x="9043980" y="11883186"/>
              <a:ext cx="442198" cy="31587"/>
            </a:xfrm>
            <a:custGeom>
              <a:avLst/>
              <a:gdLst/>
              <a:ahLst/>
              <a:cxnLst/>
              <a:rect l="0" t="0" r="0" b="0"/>
              <a:pathLst>
                <a:path w="442198" h="31587">
                  <a:moveTo>
                    <a:pt x="0" y="31586"/>
                  </a:moveTo>
                  <a:lnTo>
                    <a:pt x="34791" y="17114"/>
                  </a:lnTo>
                  <a:lnTo>
                    <a:pt x="93656" y="8709"/>
                  </a:lnTo>
                  <a:lnTo>
                    <a:pt x="156280" y="1720"/>
                  </a:lnTo>
                  <a:lnTo>
                    <a:pt x="213201" y="510"/>
                  </a:lnTo>
                  <a:lnTo>
                    <a:pt x="274520" y="151"/>
                  </a:lnTo>
                  <a:lnTo>
                    <a:pt x="325964" y="44"/>
                  </a:lnTo>
                  <a:lnTo>
                    <a:pt x="368701" y="20"/>
                  </a:lnTo>
                  <a:lnTo>
                    <a:pt x="420420" y="5"/>
                  </a:lnTo>
                  <a:lnTo>
                    <a:pt x="442197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0" name="Group 299"/>
          <p:cNvGrpSpPr/>
          <p:nvPr/>
        </p:nvGrpSpPr>
        <p:grpSpPr>
          <a:xfrm>
            <a:off x="746351" y="11998999"/>
            <a:ext cx="4012531" cy="469321"/>
            <a:chOff x="746351" y="11998999"/>
            <a:chExt cx="4012531" cy="469321"/>
          </a:xfrm>
        </p:grpSpPr>
        <p:sp>
          <p:nvSpPr>
            <p:cNvPr id="298" name="Freeform 297"/>
            <p:cNvSpPr/>
            <p:nvPr/>
          </p:nvSpPr>
          <p:spPr>
            <a:xfrm>
              <a:off x="4590425" y="11998999"/>
              <a:ext cx="168457" cy="164081"/>
            </a:xfrm>
            <a:custGeom>
              <a:avLst/>
              <a:gdLst/>
              <a:ahLst/>
              <a:cxnLst/>
              <a:rect l="0" t="0" r="0" b="0"/>
              <a:pathLst>
                <a:path w="168457" h="164081">
                  <a:moveTo>
                    <a:pt x="0" y="0"/>
                  </a:moveTo>
                  <a:lnTo>
                    <a:pt x="9065" y="58617"/>
                  </a:lnTo>
                  <a:lnTo>
                    <a:pt x="19815" y="104385"/>
                  </a:lnTo>
                  <a:lnTo>
                    <a:pt x="37977" y="135434"/>
                  </a:lnTo>
                  <a:lnTo>
                    <a:pt x="55483" y="152220"/>
                  </a:lnTo>
                  <a:lnTo>
                    <a:pt x="78082" y="161240"/>
                  </a:lnTo>
                  <a:lnTo>
                    <a:pt x="102553" y="164080"/>
                  </a:lnTo>
                  <a:lnTo>
                    <a:pt x="143740" y="159490"/>
                  </a:lnTo>
                  <a:lnTo>
                    <a:pt x="168456" y="157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Freeform 298"/>
            <p:cNvSpPr/>
            <p:nvPr/>
          </p:nvSpPr>
          <p:spPr>
            <a:xfrm>
              <a:off x="746351" y="12114813"/>
              <a:ext cx="3749319" cy="353507"/>
            </a:xfrm>
            <a:custGeom>
              <a:avLst/>
              <a:gdLst/>
              <a:ahLst/>
              <a:cxnLst/>
              <a:rect l="0" t="0" r="0" b="0"/>
              <a:pathLst>
                <a:path w="3749319" h="353507">
                  <a:moveTo>
                    <a:pt x="3749318" y="0"/>
                  </a:moveTo>
                  <a:lnTo>
                    <a:pt x="3740984" y="37478"/>
                  </a:lnTo>
                  <a:lnTo>
                    <a:pt x="3739223" y="88901"/>
                  </a:lnTo>
                  <a:lnTo>
                    <a:pt x="3738917" y="135785"/>
                  </a:lnTo>
                  <a:lnTo>
                    <a:pt x="3738827" y="186721"/>
                  </a:lnTo>
                  <a:lnTo>
                    <a:pt x="3737627" y="246760"/>
                  </a:lnTo>
                  <a:lnTo>
                    <a:pt x="3733203" y="271108"/>
                  </a:lnTo>
                  <a:lnTo>
                    <a:pt x="3728046" y="280174"/>
                  </a:lnTo>
                  <a:lnTo>
                    <a:pt x="3712957" y="293368"/>
                  </a:lnTo>
                  <a:lnTo>
                    <a:pt x="3679142" y="307373"/>
                  </a:lnTo>
                  <a:lnTo>
                    <a:pt x="3639488" y="313342"/>
                  </a:lnTo>
                  <a:lnTo>
                    <a:pt x="3576931" y="308123"/>
                  </a:lnTo>
                  <a:lnTo>
                    <a:pt x="3530304" y="306155"/>
                  </a:lnTo>
                  <a:lnTo>
                    <a:pt x="3474245" y="304403"/>
                  </a:lnTo>
                  <a:lnTo>
                    <a:pt x="3418900" y="298163"/>
                  </a:lnTo>
                  <a:lnTo>
                    <a:pt x="3359738" y="294625"/>
                  </a:lnTo>
                  <a:lnTo>
                    <a:pt x="3303474" y="286688"/>
                  </a:lnTo>
                  <a:lnTo>
                    <a:pt x="3242869" y="278097"/>
                  </a:lnTo>
                  <a:lnTo>
                    <a:pt x="3183968" y="273862"/>
                  </a:lnTo>
                  <a:lnTo>
                    <a:pt x="3121487" y="265662"/>
                  </a:lnTo>
                  <a:lnTo>
                    <a:pt x="3062995" y="263938"/>
                  </a:lnTo>
                  <a:lnTo>
                    <a:pt x="3001211" y="263428"/>
                  </a:lnTo>
                  <a:lnTo>
                    <a:pt x="2944690" y="263276"/>
                  </a:lnTo>
                  <a:lnTo>
                    <a:pt x="2889259" y="257636"/>
                  </a:lnTo>
                  <a:lnTo>
                    <a:pt x="2830650" y="261669"/>
                  </a:lnTo>
                  <a:lnTo>
                    <a:pt x="2781069" y="262755"/>
                  </a:lnTo>
                  <a:lnTo>
                    <a:pt x="2737578" y="263009"/>
                  </a:lnTo>
                  <a:lnTo>
                    <a:pt x="2690952" y="263122"/>
                  </a:lnTo>
                  <a:lnTo>
                    <a:pt x="2635432" y="263186"/>
                  </a:lnTo>
                  <a:lnTo>
                    <a:pt x="2581986" y="270443"/>
                  </a:lnTo>
                  <a:lnTo>
                    <a:pt x="2527581" y="276209"/>
                  </a:lnTo>
                  <a:lnTo>
                    <a:pt x="2476412" y="281882"/>
                  </a:lnTo>
                  <a:lnTo>
                    <a:pt x="2418747" y="283564"/>
                  </a:lnTo>
                  <a:lnTo>
                    <a:pt x="2362666" y="287180"/>
                  </a:lnTo>
                  <a:lnTo>
                    <a:pt x="2317654" y="291411"/>
                  </a:lnTo>
                  <a:lnTo>
                    <a:pt x="2270353" y="293292"/>
                  </a:lnTo>
                  <a:lnTo>
                    <a:pt x="2222034" y="294129"/>
                  </a:lnTo>
                  <a:lnTo>
                    <a:pt x="2173263" y="295670"/>
                  </a:lnTo>
                  <a:lnTo>
                    <a:pt x="2124291" y="300255"/>
                  </a:lnTo>
                  <a:lnTo>
                    <a:pt x="2067449" y="303824"/>
                  </a:lnTo>
                  <a:lnTo>
                    <a:pt x="2004204" y="304881"/>
                  </a:lnTo>
                  <a:lnTo>
                    <a:pt x="1950370" y="305195"/>
                  </a:lnTo>
                  <a:lnTo>
                    <a:pt x="1897493" y="312536"/>
                  </a:lnTo>
                  <a:lnTo>
                    <a:pt x="1843202" y="315199"/>
                  </a:lnTo>
                  <a:lnTo>
                    <a:pt x="1792051" y="315661"/>
                  </a:lnTo>
                  <a:lnTo>
                    <a:pt x="1748193" y="315769"/>
                  </a:lnTo>
                  <a:lnTo>
                    <a:pt x="1701404" y="315817"/>
                  </a:lnTo>
                  <a:lnTo>
                    <a:pt x="1651381" y="321433"/>
                  </a:lnTo>
                  <a:lnTo>
                    <a:pt x="1594632" y="325405"/>
                  </a:lnTo>
                  <a:lnTo>
                    <a:pt x="1548905" y="326094"/>
                  </a:lnTo>
                  <a:lnTo>
                    <a:pt x="1507547" y="326255"/>
                  </a:lnTo>
                  <a:lnTo>
                    <a:pt x="1461869" y="326327"/>
                  </a:lnTo>
                  <a:lnTo>
                    <a:pt x="1399474" y="326366"/>
                  </a:lnTo>
                  <a:lnTo>
                    <a:pt x="1341992" y="329497"/>
                  </a:lnTo>
                  <a:lnTo>
                    <a:pt x="1282456" y="334716"/>
                  </a:lnTo>
                  <a:lnTo>
                    <a:pt x="1225821" y="339381"/>
                  </a:lnTo>
                  <a:lnTo>
                    <a:pt x="1180680" y="343858"/>
                  </a:lnTo>
                  <a:lnTo>
                    <a:pt x="1133321" y="345847"/>
                  </a:lnTo>
                  <a:lnTo>
                    <a:pt x="1084977" y="346733"/>
                  </a:lnTo>
                  <a:lnTo>
                    <a:pt x="1037364" y="347126"/>
                  </a:lnTo>
                  <a:lnTo>
                    <a:pt x="992806" y="347300"/>
                  </a:lnTo>
                  <a:lnTo>
                    <a:pt x="939438" y="347398"/>
                  </a:lnTo>
                  <a:lnTo>
                    <a:pt x="882811" y="347428"/>
                  </a:lnTo>
                  <a:lnTo>
                    <a:pt x="821579" y="347436"/>
                  </a:lnTo>
                  <a:lnTo>
                    <a:pt x="758982" y="347439"/>
                  </a:lnTo>
                  <a:lnTo>
                    <a:pt x="701571" y="347439"/>
                  </a:lnTo>
                  <a:lnTo>
                    <a:pt x="641926" y="347439"/>
                  </a:lnTo>
                  <a:lnTo>
                    <a:pt x="585389" y="347439"/>
                  </a:lnTo>
                  <a:lnTo>
                    <a:pt x="531593" y="347439"/>
                  </a:lnTo>
                  <a:lnTo>
                    <a:pt x="468248" y="347439"/>
                  </a:lnTo>
                  <a:lnTo>
                    <a:pt x="419025" y="347439"/>
                  </a:lnTo>
                  <a:lnTo>
                    <a:pt x="359878" y="350559"/>
                  </a:lnTo>
                  <a:lnTo>
                    <a:pt x="332563" y="353506"/>
                  </a:lnTo>
                  <a:lnTo>
                    <a:pt x="269983" y="348470"/>
                  </a:lnTo>
                  <a:lnTo>
                    <a:pt x="212480" y="327790"/>
                  </a:lnTo>
                  <a:lnTo>
                    <a:pt x="192183" y="317650"/>
                  </a:lnTo>
                  <a:lnTo>
                    <a:pt x="175363" y="301445"/>
                  </a:lnTo>
                  <a:lnTo>
                    <a:pt x="140284" y="241815"/>
                  </a:lnTo>
                  <a:lnTo>
                    <a:pt x="128867" y="191568"/>
                  </a:lnTo>
                  <a:lnTo>
                    <a:pt x="123046" y="164300"/>
                  </a:lnTo>
                  <a:lnTo>
                    <a:pt x="118686" y="157497"/>
                  </a:lnTo>
                  <a:lnTo>
                    <a:pt x="113440" y="155301"/>
                  </a:lnTo>
                  <a:lnTo>
                    <a:pt x="107603" y="156177"/>
                  </a:lnTo>
                  <a:lnTo>
                    <a:pt x="88209" y="168587"/>
                  </a:lnTo>
                  <a:lnTo>
                    <a:pt x="25721" y="228212"/>
                  </a:lnTo>
                  <a:lnTo>
                    <a:pt x="4676" y="249202"/>
                  </a:lnTo>
                  <a:lnTo>
                    <a:pt x="1169" y="249193"/>
                  </a:lnTo>
                  <a:lnTo>
                    <a:pt x="0" y="244507"/>
                  </a:lnTo>
                  <a:lnTo>
                    <a:pt x="6530" y="208955"/>
                  </a:lnTo>
                  <a:lnTo>
                    <a:pt x="18761" y="191916"/>
                  </a:lnTo>
                  <a:lnTo>
                    <a:pt x="71159" y="131455"/>
                  </a:lnTo>
                  <a:lnTo>
                    <a:pt x="100568" y="103262"/>
                  </a:lnTo>
                  <a:lnTo>
                    <a:pt x="119048" y="93468"/>
                  </a:lnTo>
                  <a:lnTo>
                    <a:pt x="142079" y="94574"/>
                  </a:lnTo>
                  <a:lnTo>
                    <a:pt x="154771" y="98144"/>
                  </a:lnTo>
                  <a:lnTo>
                    <a:pt x="164403" y="104034"/>
                  </a:lnTo>
                  <a:lnTo>
                    <a:pt x="178224" y="119936"/>
                  </a:lnTo>
                  <a:lnTo>
                    <a:pt x="211950" y="180452"/>
                  </a:lnTo>
                  <a:lnTo>
                    <a:pt x="232799" y="2210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5151413" y="12378026"/>
            <a:ext cx="3868802" cy="1817225"/>
            <a:chOff x="5151413" y="12378026"/>
            <a:chExt cx="3868802" cy="1817225"/>
          </a:xfrm>
        </p:grpSpPr>
        <p:sp>
          <p:nvSpPr>
            <p:cNvPr id="301" name="Freeform 300"/>
            <p:cNvSpPr/>
            <p:nvPr/>
          </p:nvSpPr>
          <p:spPr>
            <a:xfrm>
              <a:off x="5601161" y="12546481"/>
              <a:ext cx="21058" cy="252685"/>
            </a:xfrm>
            <a:custGeom>
              <a:avLst/>
              <a:gdLst/>
              <a:ahLst/>
              <a:cxnLst/>
              <a:rect l="0" t="0" r="0" b="0"/>
              <a:pathLst>
                <a:path w="21058" h="252685">
                  <a:moveTo>
                    <a:pt x="21057" y="0"/>
                  </a:moveTo>
                  <a:lnTo>
                    <a:pt x="21057" y="58617"/>
                  </a:lnTo>
                  <a:lnTo>
                    <a:pt x="21057" y="110174"/>
                  </a:lnTo>
                  <a:lnTo>
                    <a:pt x="15467" y="164315"/>
                  </a:lnTo>
                  <a:lnTo>
                    <a:pt x="10334" y="223097"/>
                  </a:lnTo>
                  <a:lnTo>
                    <a:pt x="0" y="2526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Freeform 301"/>
            <p:cNvSpPr/>
            <p:nvPr/>
          </p:nvSpPr>
          <p:spPr>
            <a:xfrm>
              <a:off x="5443233" y="12441380"/>
              <a:ext cx="484312" cy="334001"/>
            </a:xfrm>
            <a:custGeom>
              <a:avLst/>
              <a:gdLst/>
              <a:ahLst/>
              <a:cxnLst/>
              <a:rect l="0" t="0" r="0" b="0"/>
              <a:pathLst>
                <a:path w="484312" h="334001">
                  <a:moveTo>
                    <a:pt x="0" y="73516"/>
                  </a:moveTo>
                  <a:lnTo>
                    <a:pt x="25217" y="50640"/>
                  </a:lnTo>
                  <a:lnTo>
                    <a:pt x="85763" y="24839"/>
                  </a:lnTo>
                  <a:lnTo>
                    <a:pt x="140987" y="10435"/>
                  </a:lnTo>
                  <a:lnTo>
                    <a:pt x="190733" y="2962"/>
                  </a:lnTo>
                  <a:lnTo>
                    <a:pt x="239398" y="747"/>
                  </a:lnTo>
                  <a:lnTo>
                    <a:pt x="297763" y="0"/>
                  </a:lnTo>
                  <a:lnTo>
                    <a:pt x="319902" y="6137"/>
                  </a:lnTo>
                  <a:lnTo>
                    <a:pt x="329082" y="11049"/>
                  </a:lnTo>
                  <a:lnTo>
                    <a:pt x="335202" y="19003"/>
                  </a:lnTo>
                  <a:lnTo>
                    <a:pt x="342001" y="40319"/>
                  </a:lnTo>
                  <a:lnTo>
                    <a:pt x="340240" y="78627"/>
                  </a:lnTo>
                  <a:lnTo>
                    <a:pt x="321929" y="132324"/>
                  </a:lnTo>
                  <a:lnTo>
                    <a:pt x="302155" y="194344"/>
                  </a:lnTo>
                  <a:lnTo>
                    <a:pt x="290186" y="250458"/>
                  </a:lnTo>
                  <a:lnTo>
                    <a:pt x="295251" y="297260"/>
                  </a:lnTo>
                  <a:lnTo>
                    <a:pt x="305138" y="322696"/>
                  </a:lnTo>
                  <a:lnTo>
                    <a:pt x="313390" y="329713"/>
                  </a:lnTo>
                  <a:lnTo>
                    <a:pt x="323570" y="333222"/>
                  </a:lnTo>
                  <a:lnTo>
                    <a:pt x="346190" y="334000"/>
                  </a:lnTo>
                  <a:lnTo>
                    <a:pt x="367942" y="330447"/>
                  </a:lnTo>
                  <a:lnTo>
                    <a:pt x="399918" y="310690"/>
                  </a:lnTo>
                  <a:lnTo>
                    <a:pt x="448586" y="252064"/>
                  </a:lnTo>
                  <a:lnTo>
                    <a:pt x="484311" y="1893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Freeform 302"/>
            <p:cNvSpPr/>
            <p:nvPr/>
          </p:nvSpPr>
          <p:spPr>
            <a:xfrm>
              <a:off x="6139685" y="12596106"/>
              <a:ext cx="135480" cy="216294"/>
            </a:xfrm>
            <a:custGeom>
              <a:avLst/>
              <a:gdLst/>
              <a:ahLst/>
              <a:cxnLst/>
              <a:rect l="0" t="0" r="0" b="0"/>
              <a:pathLst>
                <a:path w="135480" h="216294">
                  <a:moveTo>
                    <a:pt x="93186" y="13546"/>
                  </a:moveTo>
                  <a:lnTo>
                    <a:pt x="76418" y="2368"/>
                  </a:lnTo>
                  <a:lnTo>
                    <a:pt x="55707" y="0"/>
                  </a:lnTo>
                  <a:lnTo>
                    <a:pt x="9873" y="8011"/>
                  </a:lnTo>
                  <a:lnTo>
                    <a:pt x="3719" y="13365"/>
                  </a:lnTo>
                  <a:lnTo>
                    <a:pt x="786" y="20444"/>
                  </a:lnTo>
                  <a:lnTo>
                    <a:pt x="0" y="28673"/>
                  </a:lnTo>
                  <a:lnTo>
                    <a:pt x="2986" y="35329"/>
                  </a:lnTo>
                  <a:lnTo>
                    <a:pt x="15662" y="45845"/>
                  </a:lnTo>
                  <a:lnTo>
                    <a:pt x="72718" y="80631"/>
                  </a:lnTo>
                  <a:lnTo>
                    <a:pt x="121729" y="113210"/>
                  </a:lnTo>
                  <a:lnTo>
                    <a:pt x="129762" y="122102"/>
                  </a:lnTo>
                  <a:lnTo>
                    <a:pt x="133948" y="131540"/>
                  </a:lnTo>
                  <a:lnTo>
                    <a:pt x="135479" y="151386"/>
                  </a:lnTo>
                  <a:lnTo>
                    <a:pt x="124174" y="182289"/>
                  </a:lnTo>
                  <a:lnTo>
                    <a:pt x="109298" y="196947"/>
                  </a:lnTo>
                  <a:lnTo>
                    <a:pt x="71152" y="215891"/>
                  </a:lnTo>
                  <a:lnTo>
                    <a:pt x="62119" y="216293"/>
                  </a:lnTo>
                  <a:lnTo>
                    <a:pt x="45843" y="210501"/>
                  </a:lnTo>
                  <a:lnTo>
                    <a:pt x="19486" y="1925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Freeform 303"/>
            <p:cNvSpPr/>
            <p:nvPr/>
          </p:nvSpPr>
          <p:spPr>
            <a:xfrm>
              <a:off x="6317099" y="12606813"/>
              <a:ext cx="294798" cy="202882"/>
            </a:xfrm>
            <a:custGeom>
              <a:avLst/>
              <a:gdLst/>
              <a:ahLst/>
              <a:cxnLst/>
              <a:rect l="0" t="0" r="0" b="0"/>
              <a:pathLst>
                <a:path w="294798" h="202882">
                  <a:moveTo>
                    <a:pt x="0" y="34425"/>
                  </a:moveTo>
                  <a:lnTo>
                    <a:pt x="11178" y="45604"/>
                  </a:lnTo>
                  <a:lnTo>
                    <a:pt x="29145" y="51092"/>
                  </a:lnTo>
                  <a:lnTo>
                    <a:pt x="91142" y="60970"/>
                  </a:lnTo>
                  <a:lnTo>
                    <a:pt x="114207" y="58702"/>
                  </a:lnTo>
                  <a:lnTo>
                    <a:pt x="146923" y="45258"/>
                  </a:lnTo>
                  <a:lnTo>
                    <a:pt x="152931" y="38138"/>
                  </a:lnTo>
                  <a:lnTo>
                    <a:pt x="155766" y="29882"/>
                  </a:lnTo>
                  <a:lnTo>
                    <a:pt x="156486" y="20867"/>
                  </a:lnTo>
                  <a:lnTo>
                    <a:pt x="153457" y="13688"/>
                  </a:lnTo>
                  <a:lnTo>
                    <a:pt x="140732" y="2592"/>
                  </a:lnTo>
                  <a:lnTo>
                    <a:pt x="120259" y="0"/>
                  </a:lnTo>
                  <a:lnTo>
                    <a:pt x="74577" y="7868"/>
                  </a:lnTo>
                  <a:lnTo>
                    <a:pt x="47963" y="22916"/>
                  </a:lnTo>
                  <a:lnTo>
                    <a:pt x="35745" y="41788"/>
                  </a:lnTo>
                  <a:lnTo>
                    <a:pt x="27585" y="65773"/>
                  </a:lnTo>
                  <a:lnTo>
                    <a:pt x="23958" y="92031"/>
                  </a:lnTo>
                  <a:lnTo>
                    <a:pt x="28586" y="116179"/>
                  </a:lnTo>
                  <a:lnTo>
                    <a:pt x="33095" y="127533"/>
                  </a:lnTo>
                  <a:lnTo>
                    <a:pt x="40781" y="136271"/>
                  </a:lnTo>
                  <a:lnTo>
                    <a:pt x="61798" y="149100"/>
                  </a:lnTo>
                  <a:lnTo>
                    <a:pt x="99938" y="157310"/>
                  </a:lnTo>
                  <a:lnTo>
                    <a:pt x="135286" y="154154"/>
                  </a:lnTo>
                  <a:lnTo>
                    <a:pt x="173575" y="134631"/>
                  </a:lnTo>
                  <a:lnTo>
                    <a:pt x="227026" y="90748"/>
                  </a:lnTo>
                  <a:lnTo>
                    <a:pt x="270135" y="33824"/>
                  </a:lnTo>
                  <a:lnTo>
                    <a:pt x="276016" y="30515"/>
                  </a:lnTo>
                  <a:lnTo>
                    <a:pt x="281107" y="31817"/>
                  </a:lnTo>
                  <a:lnTo>
                    <a:pt x="285670" y="36196"/>
                  </a:lnTo>
                  <a:lnTo>
                    <a:pt x="290741" y="53540"/>
                  </a:lnTo>
                  <a:lnTo>
                    <a:pt x="294263" y="116274"/>
                  </a:lnTo>
                  <a:lnTo>
                    <a:pt x="294692" y="168399"/>
                  </a:lnTo>
                  <a:lnTo>
                    <a:pt x="294797" y="20288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6601368" y="12409611"/>
              <a:ext cx="10529" cy="1"/>
            </a:xfrm>
            <a:custGeom>
              <a:avLst/>
              <a:gdLst/>
              <a:ahLst/>
              <a:cxnLst/>
              <a:rect l="0" t="0" r="0" b="0"/>
              <a:pathLst>
                <a:path w="10529" h="1">
                  <a:moveTo>
                    <a:pt x="10528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Freeform 305"/>
            <p:cNvSpPr/>
            <p:nvPr/>
          </p:nvSpPr>
          <p:spPr>
            <a:xfrm>
              <a:off x="6991212" y="12378026"/>
              <a:ext cx="20769" cy="452726"/>
            </a:xfrm>
            <a:custGeom>
              <a:avLst/>
              <a:gdLst/>
              <a:ahLst/>
              <a:cxnLst/>
              <a:rect l="0" t="0" r="0" b="0"/>
              <a:pathLst>
                <a:path w="20769" h="452726">
                  <a:moveTo>
                    <a:pt x="10239" y="0"/>
                  </a:moveTo>
                  <a:lnTo>
                    <a:pt x="1174" y="58616"/>
                  </a:lnTo>
                  <a:lnTo>
                    <a:pt x="0" y="121196"/>
                  </a:lnTo>
                  <a:lnTo>
                    <a:pt x="967" y="172520"/>
                  </a:lnTo>
                  <a:lnTo>
                    <a:pt x="6972" y="224772"/>
                  </a:lnTo>
                  <a:lnTo>
                    <a:pt x="9271" y="277298"/>
                  </a:lnTo>
                  <a:lnTo>
                    <a:pt x="9952" y="328737"/>
                  </a:lnTo>
                  <a:lnTo>
                    <a:pt x="13302" y="385513"/>
                  </a:lnTo>
                  <a:lnTo>
                    <a:pt x="18555" y="419942"/>
                  </a:lnTo>
                  <a:lnTo>
                    <a:pt x="20768" y="45272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832995" y="12620181"/>
              <a:ext cx="231628" cy="21058"/>
            </a:xfrm>
            <a:custGeom>
              <a:avLst/>
              <a:gdLst/>
              <a:ahLst/>
              <a:cxnLst/>
              <a:rect l="0" t="0" r="0" b="0"/>
              <a:pathLst>
                <a:path w="231628" h="21058">
                  <a:moveTo>
                    <a:pt x="0" y="21057"/>
                  </a:moveTo>
                  <a:lnTo>
                    <a:pt x="55045" y="4269"/>
                  </a:lnTo>
                  <a:lnTo>
                    <a:pt x="109573" y="844"/>
                  </a:lnTo>
                  <a:lnTo>
                    <a:pt x="165438" y="249"/>
                  </a:lnTo>
                  <a:lnTo>
                    <a:pt x="212016" y="75"/>
                  </a:lnTo>
                  <a:lnTo>
                    <a:pt x="231627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7187733" y="12609652"/>
              <a:ext cx="171688" cy="156614"/>
            </a:xfrm>
            <a:custGeom>
              <a:avLst/>
              <a:gdLst/>
              <a:ahLst/>
              <a:cxnLst/>
              <a:rect l="0" t="0" r="0" b="0"/>
              <a:pathLst>
                <a:path w="171688" h="156614">
                  <a:moveTo>
                    <a:pt x="129573" y="0"/>
                  </a:moveTo>
                  <a:lnTo>
                    <a:pt x="70956" y="5590"/>
                  </a:lnTo>
                  <a:lnTo>
                    <a:pt x="50489" y="14573"/>
                  </a:lnTo>
                  <a:lnTo>
                    <a:pt x="41755" y="20244"/>
                  </a:lnTo>
                  <a:lnTo>
                    <a:pt x="18285" y="50582"/>
                  </a:lnTo>
                  <a:lnTo>
                    <a:pt x="2103" y="83617"/>
                  </a:lnTo>
                  <a:lnTo>
                    <a:pt x="0" y="105013"/>
                  </a:lnTo>
                  <a:lnTo>
                    <a:pt x="4135" y="126221"/>
                  </a:lnTo>
                  <a:lnTo>
                    <a:pt x="13771" y="147346"/>
                  </a:lnTo>
                  <a:lnTo>
                    <a:pt x="20786" y="153213"/>
                  </a:lnTo>
                  <a:lnTo>
                    <a:pt x="28972" y="155955"/>
                  </a:lnTo>
                  <a:lnTo>
                    <a:pt x="37940" y="156613"/>
                  </a:lnTo>
                  <a:lnTo>
                    <a:pt x="57261" y="151104"/>
                  </a:lnTo>
                  <a:lnTo>
                    <a:pt x="87870" y="131729"/>
                  </a:lnTo>
                  <a:lnTo>
                    <a:pt x="106359" y="113528"/>
                  </a:lnTo>
                  <a:lnTo>
                    <a:pt x="131874" y="62870"/>
                  </a:lnTo>
                  <a:lnTo>
                    <a:pt x="143253" y="31497"/>
                  </a:lnTo>
                  <a:lnTo>
                    <a:pt x="145712" y="29187"/>
                  </a:lnTo>
                  <a:lnTo>
                    <a:pt x="147351" y="32326"/>
                  </a:lnTo>
                  <a:lnTo>
                    <a:pt x="158604" y="84760"/>
                  </a:lnTo>
                  <a:lnTo>
                    <a:pt x="171687" y="1474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Freeform 308"/>
            <p:cNvSpPr/>
            <p:nvPr/>
          </p:nvSpPr>
          <p:spPr>
            <a:xfrm>
              <a:off x="7485762" y="12603203"/>
              <a:ext cx="221100" cy="217020"/>
            </a:xfrm>
            <a:custGeom>
              <a:avLst/>
              <a:gdLst/>
              <a:ahLst/>
              <a:cxnLst/>
              <a:rect l="0" t="0" r="0" b="0"/>
              <a:pathLst>
                <a:path w="221100" h="217020">
                  <a:moveTo>
                    <a:pt x="0" y="195962"/>
                  </a:moveTo>
                  <a:lnTo>
                    <a:pt x="0" y="147032"/>
                  </a:lnTo>
                  <a:lnTo>
                    <a:pt x="5589" y="93491"/>
                  </a:lnTo>
                  <a:lnTo>
                    <a:pt x="20243" y="59926"/>
                  </a:lnTo>
                  <a:lnTo>
                    <a:pt x="68963" y="10648"/>
                  </a:lnTo>
                  <a:lnTo>
                    <a:pt x="89921" y="2466"/>
                  </a:lnTo>
                  <a:lnTo>
                    <a:pt x="114835" y="0"/>
                  </a:lnTo>
                  <a:lnTo>
                    <a:pt x="141505" y="2803"/>
                  </a:lnTo>
                  <a:lnTo>
                    <a:pt x="162717" y="14187"/>
                  </a:lnTo>
                  <a:lnTo>
                    <a:pt x="178774" y="30945"/>
                  </a:lnTo>
                  <a:lnTo>
                    <a:pt x="194390" y="61281"/>
                  </a:lnTo>
                  <a:lnTo>
                    <a:pt x="207027" y="112860"/>
                  </a:lnTo>
                  <a:lnTo>
                    <a:pt x="209870" y="168108"/>
                  </a:lnTo>
                  <a:lnTo>
                    <a:pt x="221099" y="21701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Freeform 309"/>
            <p:cNvSpPr/>
            <p:nvPr/>
          </p:nvSpPr>
          <p:spPr>
            <a:xfrm>
              <a:off x="7822674" y="12420140"/>
              <a:ext cx="73700" cy="379026"/>
            </a:xfrm>
            <a:custGeom>
              <a:avLst/>
              <a:gdLst/>
              <a:ahLst/>
              <a:cxnLst/>
              <a:rect l="0" t="0" r="0" b="0"/>
              <a:pathLst>
                <a:path w="73700" h="379026">
                  <a:moveTo>
                    <a:pt x="0" y="0"/>
                  </a:moveTo>
                  <a:lnTo>
                    <a:pt x="9065" y="58615"/>
                  </a:lnTo>
                  <a:lnTo>
                    <a:pt x="17475" y="107894"/>
                  </a:lnTo>
                  <a:lnTo>
                    <a:pt x="21165" y="160649"/>
                  </a:lnTo>
                  <a:lnTo>
                    <a:pt x="29148" y="213846"/>
                  </a:lnTo>
                  <a:lnTo>
                    <a:pt x="38922" y="266653"/>
                  </a:lnTo>
                  <a:lnTo>
                    <a:pt x="50397" y="318175"/>
                  </a:lnTo>
                  <a:lnTo>
                    <a:pt x="73699" y="37902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Freeform 310"/>
            <p:cNvSpPr/>
            <p:nvPr/>
          </p:nvSpPr>
          <p:spPr>
            <a:xfrm>
              <a:off x="7794015" y="12590437"/>
              <a:ext cx="476899" cy="201934"/>
            </a:xfrm>
            <a:custGeom>
              <a:avLst/>
              <a:gdLst/>
              <a:ahLst/>
              <a:cxnLst/>
              <a:rect l="0" t="0" r="0" b="0"/>
              <a:pathLst>
                <a:path w="476899" h="201934">
                  <a:moveTo>
                    <a:pt x="18131" y="113972"/>
                  </a:moveTo>
                  <a:lnTo>
                    <a:pt x="6952" y="102794"/>
                  </a:lnTo>
                  <a:lnTo>
                    <a:pt x="1463" y="84827"/>
                  </a:lnTo>
                  <a:lnTo>
                    <a:pt x="0" y="73485"/>
                  </a:lnTo>
                  <a:lnTo>
                    <a:pt x="2534" y="63584"/>
                  </a:lnTo>
                  <a:lnTo>
                    <a:pt x="14708" y="46344"/>
                  </a:lnTo>
                  <a:lnTo>
                    <a:pt x="41293" y="23484"/>
                  </a:lnTo>
                  <a:lnTo>
                    <a:pt x="82576" y="7482"/>
                  </a:lnTo>
                  <a:lnTo>
                    <a:pt x="140521" y="0"/>
                  </a:lnTo>
                  <a:lnTo>
                    <a:pt x="193908" y="1642"/>
                  </a:lnTo>
                  <a:lnTo>
                    <a:pt x="227750" y="12839"/>
                  </a:lnTo>
                  <a:lnTo>
                    <a:pt x="238595" y="18474"/>
                  </a:lnTo>
                  <a:lnTo>
                    <a:pt x="253765" y="34093"/>
                  </a:lnTo>
                  <a:lnTo>
                    <a:pt x="273036" y="72716"/>
                  </a:lnTo>
                  <a:lnTo>
                    <a:pt x="283368" y="136067"/>
                  </a:lnTo>
                  <a:lnTo>
                    <a:pt x="295590" y="174331"/>
                  </a:lnTo>
                  <a:lnTo>
                    <a:pt x="301370" y="185796"/>
                  </a:lnTo>
                  <a:lnTo>
                    <a:pt x="311072" y="193440"/>
                  </a:lnTo>
                  <a:lnTo>
                    <a:pt x="337450" y="201933"/>
                  </a:lnTo>
                  <a:lnTo>
                    <a:pt x="374007" y="201126"/>
                  </a:lnTo>
                  <a:lnTo>
                    <a:pt x="412654" y="187888"/>
                  </a:lnTo>
                  <a:lnTo>
                    <a:pt x="442562" y="169149"/>
                  </a:lnTo>
                  <a:lnTo>
                    <a:pt x="466243" y="143189"/>
                  </a:lnTo>
                  <a:lnTo>
                    <a:pt x="474655" y="120328"/>
                  </a:lnTo>
                  <a:lnTo>
                    <a:pt x="476898" y="107681"/>
                  </a:lnTo>
                  <a:lnTo>
                    <a:pt x="473152" y="84271"/>
                  </a:lnTo>
                  <a:lnTo>
                    <a:pt x="462517" y="63336"/>
                  </a:lnTo>
                  <a:lnTo>
                    <a:pt x="446093" y="46234"/>
                  </a:lnTo>
                  <a:lnTo>
                    <a:pt x="417736" y="37073"/>
                  </a:lnTo>
                  <a:lnTo>
                    <a:pt x="365571" y="2974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5151413" y="13016909"/>
              <a:ext cx="322693" cy="816353"/>
            </a:xfrm>
            <a:custGeom>
              <a:avLst/>
              <a:gdLst/>
              <a:ahLst/>
              <a:cxnLst/>
              <a:rect l="0" t="0" r="0" b="0"/>
              <a:pathLst>
                <a:path w="322693" h="816353">
                  <a:moveTo>
                    <a:pt x="249707" y="77055"/>
                  </a:moveTo>
                  <a:lnTo>
                    <a:pt x="240131" y="53008"/>
                  </a:lnTo>
                  <a:lnTo>
                    <a:pt x="210303" y="17461"/>
                  </a:lnTo>
                  <a:lnTo>
                    <a:pt x="184219" y="1946"/>
                  </a:lnTo>
                  <a:lnTo>
                    <a:pt x="164449" y="0"/>
                  </a:lnTo>
                  <a:lnTo>
                    <a:pt x="123161" y="8282"/>
                  </a:lnTo>
                  <a:lnTo>
                    <a:pt x="82380" y="29588"/>
                  </a:lnTo>
                  <a:lnTo>
                    <a:pt x="50581" y="59446"/>
                  </a:lnTo>
                  <a:lnTo>
                    <a:pt x="21770" y="104382"/>
                  </a:lnTo>
                  <a:lnTo>
                    <a:pt x="3124" y="165553"/>
                  </a:lnTo>
                  <a:lnTo>
                    <a:pt x="0" y="208431"/>
                  </a:lnTo>
                  <a:lnTo>
                    <a:pt x="7133" y="243883"/>
                  </a:lnTo>
                  <a:lnTo>
                    <a:pt x="17504" y="265845"/>
                  </a:lnTo>
                  <a:lnTo>
                    <a:pt x="33032" y="281064"/>
                  </a:lnTo>
                  <a:lnTo>
                    <a:pt x="42085" y="286761"/>
                  </a:lnTo>
                  <a:lnTo>
                    <a:pt x="51631" y="288218"/>
                  </a:lnTo>
                  <a:lnTo>
                    <a:pt x="71596" y="283599"/>
                  </a:lnTo>
                  <a:lnTo>
                    <a:pt x="111839" y="261569"/>
                  </a:lnTo>
                  <a:lnTo>
                    <a:pt x="136067" y="239220"/>
                  </a:lnTo>
                  <a:lnTo>
                    <a:pt x="178229" y="178403"/>
                  </a:lnTo>
                  <a:lnTo>
                    <a:pt x="199236" y="128227"/>
                  </a:lnTo>
                  <a:lnTo>
                    <a:pt x="222869" y="66548"/>
                  </a:lnTo>
                  <a:lnTo>
                    <a:pt x="226080" y="40410"/>
                  </a:lnTo>
                  <a:lnTo>
                    <a:pt x="229276" y="35077"/>
                  </a:lnTo>
                  <a:lnTo>
                    <a:pt x="233747" y="35031"/>
                  </a:lnTo>
                  <a:lnTo>
                    <a:pt x="239066" y="38510"/>
                  </a:lnTo>
                  <a:lnTo>
                    <a:pt x="244978" y="54854"/>
                  </a:lnTo>
                  <a:lnTo>
                    <a:pt x="254362" y="109063"/>
                  </a:lnTo>
                  <a:lnTo>
                    <a:pt x="267480" y="166522"/>
                  </a:lnTo>
                  <a:lnTo>
                    <a:pt x="279242" y="229346"/>
                  </a:lnTo>
                  <a:lnTo>
                    <a:pt x="289293" y="285558"/>
                  </a:lnTo>
                  <a:lnTo>
                    <a:pt x="297961" y="334715"/>
                  </a:lnTo>
                  <a:lnTo>
                    <a:pt x="302218" y="385155"/>
                  </a:lnTo>
                  <a:lnTo>
                    <a:pt x="310425" y="447833"/>
                  </a:lnTo>
                  <a:lnTo>
                    <a:pt x="315270" y="498871"/>
                  </a:lnTo>
                  <a:lnTo>
                    <a:pt x="320996" y="547917"/>
                  </a:lnTo>
                  <a:lnTo>
                    <a:pt x="322692" y="601444"/>
                  </a:lnTo>
                  <a:lnTo>
                    <a:pt x="320075" y="656689"/>
                  </a:lnTo>
                  <a:lnTo>
                    <a:pt x="308710" y="717975"/>
                  </a:lnTo>
                  <a:lnTo>
                    <a:pt x="288614" y="780903"/>
                  </a:lnTo>
                  <a:lnTo>
                    <a:pt x="282664" y="791952"/>
                  </a:lnTo>
                  <a:lnTo>
                    <a:pt x="266694" y="807346"/>
                  </a:lnTo>
                  <a:lnTo>
                    <a:pt x="257522" y="813090"/>
                  </a:lnTo>
                  <a:lnTo>
                    <a:pt x="231733" y="816352"/>
                  </a:lnTo>
                  <a:lnTo>
                    <a:pt x="201944" y="812732"/>
                  </a:lnTo>
                  <a:lnTo>
                    <a:pt x="160035" y="796372"/>
                  </a:lnTo>
                  <a:lnTo>
                    <a:pt x="126041" y="768646"/>
                  </a:lnTo>
                  <a:lnTo>
                    <a:pt x="96121" y="721070"/>
                  </a:lnTo>
                  <a:lnTo>
                    <a:pt x="87859" y="696685"/>
                  </a:lnTo>
                  <a:lnTo>
                    <a:pt x="82556" y="636492"/>
                  </a:lnTo>
                  <a:lnTo>
                    <a:pt x="84757" y="596493"/>
                  </a:lnTo>
                  <a:lnTo>
                    <a:pt x="99260" y="539605"/>
                  </a:lnTo>
                  <a:lnTo>
                    <a:pt x="116047" y="489953"/>
                  </a:lnTo>
                  <a:lnTo>
                    <a:pt x="141546" y="434825"/>
                  </a:lnTo>
                  <a:lnTo>
                    <a:pt x="154950" y="40343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Freeform 312"/>
            <p:cNvSpPr/>
            <p:nvPr/>
          </p:nvSpPr>
          <p:spPr>
            <a:xfrm>
              <a:off x="5580742" y="13020264"/>
              <a:ext cx="41477" cy="242155"/>
            </a:xfrm>
            <a:custGeom>
              <a:avLst/>
              <a:gdLst/>
              <a:ahLst/>
              <a:cxnLst/>
              <a:rect l="0" t="0" r="0" b="0"/>
              <a:pathLst>
                <a:path w="41477" h="242155">
                  <a:moveTo>
                    <a:pt x="41476" y="0"/>
                  </a:moveTo>
                  <a:lnTo>
                    <a:pt x="30297" y="11178"/>
                  </a:lnTo>
                  <a:lnTo>
                    <a:pt x="13965" y="52727"/>
                  </a:lnTo>
                  <a:lnTo>
                    <a:pt x="2593" y="105995"/>
                  </a:lnTo>
                  <a:lnTo>
                    <a:pt x="0" y="161576"/>
                  </a:lnTo>
                  <a:lnTo>
                    <a:pt x="7894" y="208042"/>
                  </a:lnTo>
                  <a:lnTo>
                    <a:pt x="20419" y="2421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Freeform 313"/>
            <p:cNvSpPr/>
            <p:nvPr/>
          </p:nvSpPr>
          <p:spPr>
            <a:xfrm>
              <a:off x="5748560" y="13025726"/>
              <a:ext cx="165332" cy="205264"/>
            </a:xfrm>
            <a:custGeom>
              <a:avLst/>
              <a:gdLst/>
              <a:ahLst/>
              <a:cxnLst/>
              <a:rect l="0" t="0" r="0" b="0"/>
              <a:pathLst>
                <a:path w="165332" h="205264">
                  <a:moveTo>
                    <a:pt x="0" y="47180"/>
                  </a:moveTo>
                  <a:lnTo>
                    <a:pt x="5589" y="109274"/>
                  </a:lnTo>
                  <a:lnTo>
                    <a:pt x="21331" y="162853"/>
                  </a:lnTo>
                  <a:lnTo>
                    <a:pt x="29368" y="182818"/>
                  </a:lnTo>
                  <a:lnTo>
                    <a:pt x="40738" y="199492"/>
                  </a:lnTo>
                  <a:lnTo>
                    <a:pt x="50555" y="203704"/>
                  </a:lnTo>
                  <a:lnTo>
                    <a:pt x="77061" y="205263"/>
                  </a:lnTo>
                  <a:lnTo>
                    <a:pt x="102100" y="195819"/>
                  </a:lnTo>
                  <a:lnTo>
                    <a:pt x="132807" y="170771"/>
                  </a:lnTo>
                  <a:lnTo>
                    <a:pt x="153604" y="141121"/>
                  </a:lnTo>
                  <a:lnTo>
                    <a:pt x="161855" y="118179"/>
                  </a:lnTo>
                  <a:lnTo>
                    <a:pt x="165331" y="73546"/>
                  </a:lnTo>
                  <a:lnTo>
                    <a:pt x="158301" y="32505"/>
                  </a:lnTo>
                  <a:lnTo>
                    <a:pt x="147955" y="12971"/>
                  </a:lnTo>
                  <a:lnTo>
                    <a:pt x="139581" y="6827"/>
                  </a:lnTo>
                  <a:lnTo>
                    <a:pt x="117798" y="0"/>
                  </a:lnTo>
                  <a:lnTo>
                    <a:pt x="95638" y="3204"/>
                  </a:lnTo>
                  <a:lnTo>
                    <a:pt x="75261" y="13597"/>
                  </a:lnTo>
                  <a:lnTo>
                    <a:pt x="58406" y="29914"/>
                  </a:lnTo>
                  <a:lnTo>
                    <a:pt x="41352" y="58832"/>
                  </a:lnTo>
                  <a:lnTo>
                    <a:pt x="32872" y="117808"/>
                  </a:lnTo>
                  <a:lnTo>
                    <a:pt x="31585" y="13140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Freeform 314"/>
            <p:cNvSpPr/>
            <p:nvPr/>
          </p:nvSpPr>
          <p:spPr>
            <a:xfrm>
              <a:off x="6001244" y="12988679"/>
              <a:ext cx="168457" cy="208072"/>
            </a:xfrm>
            <a:custGeom>
              <a:avLst/>
              <a:gdLst/>
              <a:ahLst/>
              <a:cxnLst/>
              <a:rect l="0" t="0" r="0" b="0"/>
              <a:pathLst>
                <a:path w="168457" h="208072">
                  <a:moveTo>
                    <a:pt x="0" y="63171"/>
                  </a:moveTo>
                  <a:lnTo>
                    <a:pt x="17958" y="118216"/>
                  </a:lnTo>
                  <a:lnTo>
                    <a:pt x="31667" y="169623"/>
                  </a:lnTo>
                  <a:lnTo>
                    <a:pt x="35149" y="183272"/>
                  </a:lnTo>
                  <a:lnTo>
                    <a:pt x="40980" y="193541"/>
                  </a:lnTo>
                  <a:lnTo>
                    <a:pt x="56818" y="208071"/>
                  </a:lnTo>
                  <a:lnTo>
                    <a:pt x="63614" y="207734"/>
                  </a:lnTo>
                  <a:lnTo>
                    <a:pt x="69316" y="202831"/>
                  </a:lnTo>
                  <a:lnTo>
                    <a:pt x="102704" y="143598"/>
                  </a:lnTo>
                  <a:lnTo>
                    <a:pt x="124402" y="84906"/>
                  </a:lnTo>
                  <a:lnTo>
                    <a:pt x="155014" y="25652"/>
                  </a:lnTo>
                  <a:lnTo>
                    <a:pt x="168456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Freeform 315"/>
            <p:cNvSpPr/>
            <p:nvPr/>
          </p:nvSpPr>
          <p:spPr>
            <a:xfrm>
              <a:off x="6261920" y="12988679"/>
              <a:ext cx="192050" cy="242156"/>
            </a:xfrm>
            <a:custGeom>
              <a:avLst/>
              <a:gdLst/>
              <a:ahLst/>
              <a:cxnLst/>
              <a:rect l="0" t="0" r="0" b="0"/>
              <a:pathLst>
                <a:path w="192050" h="242156">
                  <a:moveTo>
                    <a:pt x="107821" y="0"/>
                  </a:moveTo>
                  <a:lnTo>
                    <a:pt x="85465" y="0"/>
                  </a:lnTo>
                  <a:lnTo>
                    <a:pt x="68249" y="6239"/>
                  </a:lnTo>
                  <a:lnTo>
                    <a:pt x="32544" y="29308"/>
                  </a:lnTo>
                  <a:lnTo>
                    <a:pt x="18603" y="45781"/>
                  </a:lnTo>
                  <a:lnTo>
                    <a:pt x="120" y="90540"/>
                  </a:lnTo>
                  <a:lnTo>
                    <a:pt x="0" y="130681"/>
                  </a:lnTo>
                  <a:lnTo>
                    <a:pt x="7649" y="152057"/>
                  </a:lnTo>
                  <a:lnTo>
                    <a:pt x="12964" y="161032"/>
                  </a:lnTo>
                  <a:lnTo>
                    <a:pt x="28228" y="174124"/>
                  </a:lnTo>
                  <a:lnTo>
                    <a:pt x="37211" y="179254"/>
                  </a:lnTo>
                  <a:lnTo>
                    <a:pt x="47880" y="180333"/>
                  </a:lnTo>
                  <a:lnTo>
                    <a:pt x="72212" y="175294"/>
                  </a:lnTo>
                  <a:lnTo>
                    <a:pt x="92385" y="162137"/>
                  </a:lnTo>
                  <a:lnTo>
                    <a:pt x="138976" y="104730"/>
                  </a:lnTo>
                  <a:lnTo>
                    <a:pt x="161808" y="63061"/>
                  </a:lnTo>
                  <a:lnTo>
                    <a:pt x="163791" y="38946"/>
                  </a:lnTo>
                  <a:lnTo>
                    <a:pt x="162682" y="25964"/>
                  </a:lnTo>
                  <a:lnTo>
                    <a:pt x="160772" y="20818"/>
                  </a:lnTo>
                  <a:lnTo>
                    <a:pt x="158330" y="20897"/>
                  </a:lnTo>
                  <a:lnTo>
                    <a:pt x="155532" y="24460"/>
                  </a:lnTo>
                  <a:lnTo>
                    <a:pt x="151594" y="51830"/>
                  </a:lnTo>
                  <a:lnTo>
                    <a:pt x="157498" y="103001"/>
                  </a:lnTo>
                  <a:lnTo>
                    <a:pt x="162997" y="158170"/>
                  </a:lnTo>
                  <a:lnTo>
                    <a:pt x="180591" y="214128"/>
                  </a:lnTo>
                  <a:lnTo>
                    <a:pt x="192049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Freeform 316"/>
            <p:cNvSpPr/>
            <p:nvPr/>
          </p:nvSpPr>
          <p:spPr>
            <a:xfrm>
              <a:off x="6580312" y="12978150"/>
              <a:ext cx="442197" cy="231628"/>
            </a:xfrm>
            <a:custGeom>
              <a:avLst/>
              <a:gdLst/>
              <a:ahLst/>
              <a:cxnLst/>
              <a:rect l="0" t="0" r="0" b="0"/>
              <a:pathLst>
                <a:path w="442197" h="231628">
                  <a:moveTo>
                    <a:pt x="0" y="0"/>
                  </a:moveTo>
                  <a:lnTo>
                    <a:pt x="8332" y="37479"/>
                  </a:lnTo>
                  <a:lnTo>
                    <a:pt x="15684" y="88902"/>
                  </a:lnTo>
                  <a:lnTo>
                    <a:pt x="21165" y="150185"/>
                  </a:lnTo>
                  <a:lnTo>
                    <a:pt x="29179" y="201630"/>
                  </a:lnTo>
                  <a:lnTo>
                    <a:pt x="29981" y="215139"/>
                  </a:lnTo>
                  <a:lnTo>
                    <a:pt x="31685" y="219465"/>
                  </a:lnTo>
                  <a:lnTo>
                    <a:pt x="33991" y="217669"/>
                  </a:lnTo>
                  <a:lnTo>
                    <a:pt x="49449" y="161505"/>
                  </a:lnTo>
                  <a:lnTo>
                    <a:pt x="66352" y="105299"/>
                  </a:lnTo>
                  <a:lnTo>
                    <a:pt x="98684" y="44672"/>
                  </a:lnTo>
                  <a:lnTo>
                    <a:pt x="112490" y="27264"/>
                  </a:lnTo>
                  <a:lnTo>
                    <a:pt x="120616" y="24025"/>
                  </a:lnTo>
                  <a:lnTo>
                    <a:pt x="129544" y="24205"/>
                  </a:lnTo>
                  <a:lnTo>
                    <a:pt x="139004" y="26666"/>
                  </a:lnTo>
                  <a:lnTo>
                    <a:pt x="146481" y="31816"/>
                  </a:lnTo>
                  <a:lnTo>
                    <a:pt x="157909" y="46895"/>
                  </a:lnTo>
                  <a:lnTo>
                    <a:pt x="178520" y="98505"/>
                  </a:lnTo>
                  <a:lnTo>
                    <a:pt x="197640" y="157034"/>
                  </a:lnTo>
                  <a:lnTo>
                    <a:pt x="209112" y="178586"/>
                  </a:lnTo>
                  <a:lnTo>
                    <a:pt x="228249" y="193626"/>
                  </a:lnTo>
                  <a:lnTo>
                    <a:pt x="239903" y="199274"/>
                  </a:lnTo>
                  <a:lnTo>
                    <a:pt x="262211" y="202430"/>
                  </a:lnTo>
                  <a:lnTo>
                    <a:pt x="283824" y="198764"/>
                  </a:lnTo>
                  <a:lnTo>
                    <a:pt x="314552" y="183546"/>
                  </a:lnTo>
                  <a:lnTo>
                    <a:pt x="359414" y="144995"/>
                  </a:lnTo>
                  <a:lnTo>
                    <a:pt x="390793" y="97574"/>
                  </a:lnTo>
                  <a:lnTo>
                    <a:pt x="404219" y="62837"/>
                  </a:lnTo>
                  <a:lnTo>
                    <a:pt x="407770" y="36896"/>
                  </a:lnTo>
                  <a:lnTo>
                    <a:pt x="405207" y="26937"/>
                  </a:lnTo>
                  <a:lnTo>
                    <a:pt x="399990" y="19127"/>
                  </a:lnTo>
                  <a:lnTo>
                    <a:pt x="393002" y="12752"/>
                  </a:lnTo>
                  <a:lnTo>
                    <a:pt x="384833" y="9671"/>
                  </a:lnTo>
                  <a:lnTo>
                    <a:pt x="366399" y="9367"/>
                  </a:lnTo>
                  <a:lnTo>
                    <a:pt x="358909" y="14434"/>
                  </a:lnTo>
                  <a:lnTo>
                    <a:pt x="342779" y="42751"/>
                  </a:lnTo>
                  <a:lnTo>
                    <a:pt x="334450" y="63454"/>
                  </a:lnTo>
                  <a:lnTo>
                    <a:pt x="333087" y="87473"/>
                  </a:lnTo>
                  <a:lnTo>
                    <a:pt x="342017" y="127303"/>
                  </a:lnTo>
                  <a:lnTo>
                    <a:pt x="354388" y="153675"/>
                  </a:lnTo>
                  <a:lnTo>
                    <a:pt x="395408" y="204421"/>
                  </a:lnTo>
                  <a:lnTo>
                    <a:pt x="442196" y="2316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Freeform 317"/>
            <p:cNvSpPr/>
            <p:nvPr/>
          </p:nvSpPr>
          <p:spPr>
            <a:xfrm>
              <a:off x="7330139" y="12986710"/>
              <a:ext cx="239852" cy="644208"/>
            </a:xfrm>
            <a:custGeom>
              <a:avLst/>
              <a:gdLst/>
              <a:ahLst/>
              <a:cxnLst/>
              <a:rect l="0" t="0" r="0" b="0"/>
              <a:pathLst>
                <a:path w="239852" h="644208">
                  <a:moveTo>
                    <a:pt x="113509" y="33554"/>
                  </a:moveTo>
                  <a:lnTo>
                    <a:pt x="107919" y="16787"/>
                  </a:lnTo>
                  <a:lnTo>
                    <a:pt x="95817" y="5436"/>
                  </a:lnTo>
                  <a:lnTo>
                    <a:pt x="87676" y="770"/>
                  </a:lnTo>
                  <a:lnTo>
                    <a:pt x="78740" y="0"/>
                  </a:lnTo>
                  <a:lnTo>
                    <a:pt x="59452" y="5383"/>
                  </a:lnTo>
                  <a:lnTo>
                    <a:pt x="34451" y="21567"/>
                  </a:lnTo>
                  <a:lnTo>
                    <a:pt x="22611" y="40706"/>
                  </a:lnTo>
                  <a:lnTo>
                    <a:pt x="5476" y="91118"/>
                  </a:lnTo>
                  <a:lnTo>
                    <a:pt x="0" y="137828"/>
                  </a:lnTo>
                  <a:lnTo>
                    <a:pt x="4959" y="165297"/>
                  </a:lnTo>
                  <a:lnTo>
                    <a:pt x="9557" y="177535"/>
                  </a:lnTo>
                  <a:lnTo>
                    <a:pt x="17302" y="185694"/>
                  </a:lnTo>
                  <a:lnTo>
                    <a:pt x="38384" y="194760"/>
                  </a:lnTo>
                  <a:lnTo>
                    <a:pt x="49388" y="193667"/>
                  </a:lnTo>
                  <a:lnTo>
                    <a:pt x="70973" y="183095"/>
                  </a:lnTo>
                  <a:lnTo>
                    <a:pt x="119874" y="133164"/>
                  </a:lnTo>
                  <a:lnTo>
                    <a:pt x="153520" y="75169"/>
                  </a:lnTo>
                  <a:lnTo>
                    <a:pt x="167998" y="38345"/>
                  </a:lnTo>
                  <a:lnTo>
                    <a:pt x="170892" y="36748"/>
                  </a:lnTo>
                  <a:lnTo>
                    <a:pt x="174108" y="53691"/>
                  </a:lnTo>
                  <a:lnTo>
                    <a:pt x="175002" y="111015"/>
                  </a:lnTo>
                  <a:lnTo>
                    <a:pt x="168247" y="161678"/>
                  </a:lnTo>
                  <a:lnTo>
                    <a:pt x="166565" y="216400"/>
                  </a:lnTo>
                  <a:lnTo>
                    <a:pt x="173469" y="272270"/>
                  </a:lnTo>
                  <a:lnTo>
                    <a:pt x="176045" y="328366"/>
                  </a:lnTo>
                  <a:lnTo>
                    <a:pt x="176555" y="390097"/>
                  </a:lnTo>
                  <a:lnTo>
                    <a:pt x="183891" y="451378"/>
                  </a:lnTo>
                  <a:lnTo>
                    <a:pt x="187395" y="500245"/>
                  </a:lnTo>
                  <a:lnTo>
                    <a:pt x="195323" y="547219"/>
                  </a:lnTo>
                  <a:lnTo>
                    <a:pt x="205081" y="601042"/>
                  </a:lnTo>
                  <a:lnTo>
                    <a:pt x="211919" y="628532"/>
                  </a:lnTo>
                  <a:lnTo>
                    <a:pt x="216551" y="636096"/>
                  </a:lnTo>
                  <a:lnTo>
                    <a:pt x="221978" y="639970"/>
                  </a:lnTo>
                  <a:lnTo>
                    <a:pt x="239851" y="64420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Freeform 318"/>
            <p:cNvSpPr/>
            <p:nvPr/>
          </p:nvSpPr>
          <p:spPr>
            <a:xfrm>
              <a:off x="7628598" y="12967622"/>
              <a:ext cx="191623" cy="200974"/>
            </a:xfrm>
            <a:custGeom>
              <a:avLst/>
              <a:gdLst/>
              <a:ahLst/>
              <a:cxnLst/>
              <a:rect l="0" t="0" r="0" b="0"/>
              <a:pathLst>
                <a:path w="191623" h="200974">
                  <a:moveTo>
                    <a:pt x="15091" y="105284"/>
                  </a:moveTo>
                  <a:lnTo>
                    <a:pt x="9502" y="88516"/>
                  </a:lnTo>
                  <a:lnTo>
                    <a:pt x="6686" y="87087"/>
                  </a:lnTo>
                  <a:lnTo>
                    <a:pt x="3638" y="89643"/>
                  </a:lnTo>
                  <a:lnTo>
                    <a:pt x="437" y="94857"/>
                  </a:lnTo>
                  <a:lnTo>
                    <a:pt x="0" y="110008"/>
                  </a:lnTo>
                  <a:lnTo>
                    <a:pt x="9251" y="148331"/>
                  </a:lnTo>
                  <a:lnTo>
                    <a:pt x="24540" y="173672"/>
                  </a:lnTo>
                  <a:lnTo>
                    <a:pt x="49476" y="195996"/>
                  </a:lnTo>
                  <a:lnTo>
                    <a:pt x="72098" y="200973"/>
                  </a:lnTo>
                  <a:lnTo>
                    <a:pt x="119159" y="194637"/>
                  </a:lnTo>
                  <a:lnTo>
                    <a:pt x="151602" y="174263"/>
                  </a:lnTo>
                  <a:lnTo>
                    <a:pt x="166619" y="152710"/>
                  </a:lnTo>
                  <a:lnTo>
                    <a:pt x="185792" y="100745"/>
                  </a:lnTo>
                  <a:lnTo>
                    <a:pt x="191622" y="59355"/>
                  </a:lnTo>
                  <a:lnTo>
                    <a:pt x="186746" y="34570"/>
                  </a:lnTo>
                  <a:lnTo>
                    <a:pt x="173019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Freeform 319"/>
            <p:cNvSpPr/>
            <p:nvPr/>
          </p:nvSpPr>
          <p:spPr>
            <a:xfrm>
              <a:off x="7924738" y="12993321"/>
              <a:ext cx="162063" cy="163815"/>
            </a:xfrm>
            <a:custGeom>
              <a:avLst/>
              <a:gdLst/>
              <a:ahLst/>
              <a:cxnLst/>
              <a:rect l="0" t="0" r="0" b="0"/>
              <a:pathLst>
                <a:path w="162063" h="163815">
                  <a:moveTo>
                    <a:pt x="150619" y="37471"/>
                  </a:moveTo>
                  <a:lnTo>
                    <a:pt x="139441" y="26294"/>
                  </a:lnTo>
                  <a:lnTo>
                    <a:pt x="121475" y="20806"/>
                  </a:lnTo>
                  <a:lnTo>
                    <a:pt x="110133" y="19342"/>
                  </a:lnTo>
                  <a:lnTo>
                    <a:pt x="71813" y="28459"/>
                  </a:lnTo>
                  <a:lnTo>
                    <a:pt x="33754" y="52503"/>
                  </a:lnTo>
                  <a:lnTo>
                    <a:pt x="12138" y="74030"/>
                  </a:lnTo>
                  <a:lnTo>
                    <a:pt x="2115" y="92324"/>
                  </a:lnTo>
                  <a:lnTo>
                    <a:pt x="0" y="112153"/>
                  </a:lnTo>
                  <a:lnTo>
                    <a:pt x="1074" y="122354"/>
                  </a:lnTo>
                  <a:lnTo>
                    <a:pt x="6469" y="127985"/>
                  </a:lnTo>
                  <a:lnTo>
                    <a:pt x="14745" y="130569"/>
                  </a:lnTo>
                  <a:lnTo>
                    <a:pt x="24942" y="131123"/>
                  </a:lnTo>
                  <a:lnTo>
                    <a:pt x="42511" y="125498"/>
                  </a:lnTo>
                  <a:lnTo>
                    <a:pt x="98654" y="78070"/>
                  </a:lnTo>
                  <a:lnTo>
                    <a:pt x="126643" y="44430"/>
                  </a:lnTo>
                  <a:lnTo>
                    <a:pt x="157062" y="2321"/>
                  </a:lnTo>
                  <a:lnTo>
                    <a:pt x="160764" y="0"/>
                  </a:lnTo>
                  <a:lnTo>
                    <a:pt x="162062" y="1963"/>
                  </a:lnTo>
                  <a:lnTo>
                    <a:pt x="152895" y="60958"/>
                  </a:lnTo>
                  <a:lnTo>
                    <a:pt x="156659" y="115159"/>
                  </a:lnTo>
                  <a:lnTo>
                    <a:pt x="161148" y="1638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Freeform 320"/>
            <p:cNvSpPr/>
            <p:nvPr/>
          </p:nvSpPr>
          <p:spPr>
            <a:xfrm>
              <a:off x="8254343" y="12957093"/>
              <a:ext cx="189513" cy="242157"/>
            </a:xfrm>
            <a:custGeom>
              <a:avLst/>
              <a:gdLst/>
              <a:ahLst/>
              <a:cxnLst/>
              <a:rect l="0" t="0" r="0" b="0"/>
              <a:pathLst>
                <a:path w="189513" h="242157">
                  <a:moveTo>
                    <a:pt x="0" y="0"/>
                  </a:moveTo>
                  <a:lnTo>
                    <a:pt x="0" y="58616"/>
                  </a:lnTo>
                  <a:lnTo>
                    <a:pt x="1169" y="120027"/>
                  </a:lnTo>
                  <a:lnTo>
                    <a:pt x="5588" y="149662"/>
                  </a:lnTo>
                  <a:lnTo>
                    <a:pt x="9574" y="157096"/>
                  </a:lnTo>
                  <a:lnTo>
                    <a:pt x="14572" y="159713"/>
                  </a:lnTo>
                  <a:lnTo>
                    <a:pt x="20243" y="159117"/>
                  </a:lnTo>
                  <a:lnTo>
                    <a:pt x="32782" y="145977"/>
                  </a:lnTo>
                  <a:lnTo>
                    <a:pt x="68008" y="88503"/>
                  </a:lnTo>
                  <a:lnTo>
                    <a:pt x="110861" y="46649"/>
                  </a:lnTo>
                  <a:lnTo>
                    <a:pt x="119530" y="43968"/>
                  </a:lnTo>
                  <a:lnTo>
                    <a:pt x="138521" y="47227"/>
                  </a:lnTo>
                  <a:lnTo>
                    <a:pt x="146160" y="54882"/>
                  </a:lnTo>
                  <a:lnTo>
                    <a:pt x="157766" y="78984"/>
                  </a:lnTo>
                  <a:lnTo>
                    <a:pt x="167513" y="140946"/>
                  </a:lnTo>
                  <a:lnTo>
                    <a:pt x="179491" y="196341"/>
                  </a:lnTo>
                  <a:lnTo>
                    <a:pt x="189512" y="2421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Freeform 321"/>
            <p:cNvSpPr/>
            <p:nvPr/>
          </p:nvSpPr>
          <p:spPr>
            <a:xfrm>
              <a:off x="8707068" y="12778108"/>
              <a:ext cx="20586" cy="368498"/>
            </a:xfrm>
            <a:custGeom>
              <a:avLst/>
              <a:gdLst/>
              <a:ahLst/>
              <a:cxnLst/>
              <a:rect l="0" t="0" r="0" b="0"/>
              <a:pathLst>
                <a:path w="20586" h="368498">
                  <a:moveTo>
                    <a:pt x="0" y="0"/>
                  </a:moveTo>
                  <a:lnTo>
                    <a:pt x="7236" y="27557"/>
                  </a:lnTo>
                  <a:lnTo>
                    <a:pt x="12997" y="80660"/>
                  </a:lnTo>
                  <a:lnTo>
                    <a:pt x="19464" y="136815"/>
                  </a:lnTo>
                  <a:lnTo>
                    <a:pt x="20585" y="187027"/>
                  </a:lnTo>
                  <a:lnTo>
                    <a:pt x="15328" y="238950"/>
                  </a:lnTo>
                  <a:lnTo>
                    <a:pt x="11477" y="300491"/>
                  </a:lnTo>
                  <a:lnTo>
                    <a:pt x="7596" y="348348"/>
                  </a:lnTo>
                  <a:lnTo>
                    <a:pt x="0" y="3684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Freeform 322"/>
            <p:cNvSpPr/>
            <p:nvPr/>
          </p:nvSpPr>
          <p:spPr>
            <a:xfrm>
              <a:off x="8641124" y="12932718"/>
              <a:ext cx="379091" cy="173116"/>
            </a:xfrm>
            <a:custGeom>
              <a:avLst/>
              <a:gdLst/>
              <a:ahLst/>
              <a:cxnLst/>
              <a:rect l="0" t="0" r="0" b="0"/>
              <a:pathLst>
                <a:path w="379091" h="173116">
                  <a:moveTo>
                    <a:pt x="13301" y="119132"/>
                  </a:moveTo>
                  <a:lnTo>
                    <a:pt x="2123" y="107953"/>
                  </a:lnTo>
                  <a:lnTo>
                    <a:pt x="0" y="101152"/>
                  </a:lnTo>
                  <a:lnTo>
                    <a:pt x="760" y="84235"/>
                  </a:lnTo>
                  <a:lnTo>
                    <a:pt x="11237" y="68137"/>
                  </a:lnTo>
                  <a:lnTo>
                    <a:pt x="49294" y="32781"/>
                  </a:lnTo>
                  <a:lnTo>
                    <a:pt x="103699" y="10982"/>
                  </a:lnTo>
                  <a:lnTo>
                    <a:pt x="143941" y="0"/>
                  </a:lnTo>
                  <a:lnTo>
                    <a:pt x="171579" y="2234"/>
                  </a:lnTo>
                  <a:lnTo>
                    <a:pt x="197121" y="12194"/>
                  </a:lnTo>
                  <a:lnTo>
                    <a:pt x="216272" y="28320"/>
                  </a:lnTo>
                  <a:lnTo>
                    <a:pt x="226343" y="50305"/>
                  </a:lnTo>
                  <a:lnTo>
                    <a:pt x="232808" y="108136"/>
                  </a:lnTo>
                  <a:lnTo>
                    <a:pt x="239518" y="147459"/>
                  </a:lnTo>
                  <a:lnTo>
                    <a:pt x="244831" y="156733"/>
                  </a:lnTo>
                  <a:lnTo>
                    <a:pt x="260093" y="170158"/>
                  </a:lnTo>
                  <a:lnTo>
                    <a:pt x="269076" y="173037"/>
                  </a:lnTo>
                  <a:lnTo>
                    <a:pt x="288415" y="173115"/>
                  </a:lnTo>
                  <a:lnTo>
                    <a:pt x="305590" y="166131"/>
                  </a:lnTo>
                  <a:lnTo>
                    <a:pt x="335680" y="142583"/>
                  </a:lnTo>
                  <a:lnTo>
                    <a:pt x="362984" y="106996"/>
                  </a:lnTo>
                  <a:lnTo>
                    <a:pt x="375704" y="75372"/>
                  </a:lnTo>
                  <a:lnTo>
                    <a:pt x="379090" y="50159"/>
                  </a:lnTo>
                  <a:lnTo>
                    <a:pt x="374355" y="29595"/>
                  </a:lnTo>
                  <a:lnTo>
                    <a:pt x="369817" y="20836"/>
                  </a:lnTo>
                  <a:lnTo>
                    <a:pt x="360943" y="16167"/>
                  </a:lnTo>
                  <a:lnTo>
                    <a:pt x="308100" y="1384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Freeform 323"/>
            <p:cNvSpPr/>
            <p:nvPr/>
          </p:nvSpPr>
          <p:spPr>
            <a:xfrm>
              <a:off x="5748748" y="13667440"/>
              <a:ext cx="62984" cy="300391"/>
            </a:xfrm>
            <a:custGeom>
              <a:avLst/>
              <a:gdLst/>
              <a:ahLst/>
              <a:cxnLst/>
              <a:rect l="0" t="0" r="0" b="0"/>
              <a:pathLst>
                <a:path w="62984" h="300391">
                  <a:moveTo>
                    <a:pt x="62983" y="5591"/>
                  </a:moveTo>
                  <a:lnTo>
                    <a:pt x="46215" y="0"/>
                  </a:lnTo>
                  <a:lnTo>
                    <a:pt x="40106" y="1864"/>
                  </a:lnTo>
                  <a:lnTo>
                    <a:pt x="34863" y="6615"/>
                  </a:lnTo>
                  <a:lnTo>
                    <a:pt x="25919" y="22424"/>
                  </a:lnTo>
                  <a:lnTo>
                    <a:pt x="7034" y="84093"/>
                  </a:lnTo>
                  <a:lnTo>
                    <a:pt x="1952" y="130885"/>
                  </a:lnTo>
                  <a:lnTo>
                    <a:pt x="446" y="187384"/>
                  </a:lnTo>
                  <a:lnTo>
                    <a:pt x="0" y="237400"/>
                  </a:lnTo>
                  <a:lnTo>
                    <a:pt x="10340" y="30039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Freeform 324"/>
            <p:cNvSpPr/>
            <p:nvPr/>
          </p:nvSpPr>
          <p:spPr>
            <a:xfrm>
              <a:off x="5949995" y="13420347"/>
              <a:ext cx="93364" cy="515898"/>
            </a:xfrm>
            <a:custGeom>
              <a:avLst/>
              <a:gdLst/>
              <a:ahLst/>
              <a:cxnLst/>
              <a:rect l="0" t="0" r="0" b="0"/>
              <a:pathLst>
                <a:path w="93364" h="515898">
                  <a:moveTo>
                    <a:pt x="93363" y="0"/>
                  </a:moveTo>
                  <a:lnTo>
                    <a:pt x="82184" y="11177"/>
                  </a:lnTo>
                  <a:lnTo>
                    <a:pt x="59034" y="68687"/>
                  </a:lnTo>
                  <a:lnTo>
                    <a:pt x="43027" y="117448"/>
                  </a:lnTo>
                  <a:lnTo>
                    <a:pt x="27138" y="180738"/>
                  </a:lnTo>
                  <a:lnTo>
                    <a:pt x="16288" y="240855"/>
                  </a:lnTo>
                  <a:lnTo>
                    <a:pt x="9195" y="283691"/>
                  </a:lnTo>
                  <a:lnTo>
                    <a:pt x="3312" y="326127"/>
                  </a:lnTo>
                  <a:lnTo>
                    <a:pt x="0" y="388308"/>
                  </a:lnTo>
                  <a:lnTo>
                    <a:pt x="189" y="444297"/>
                  </a:lnTo>
                  <a:lnTo>
                    <a:pt x="7021" y="500020"/>
                  </a:lnTo>
                  <a:lnTo>
                    <a:pt x="9135" y="5158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Freeform 325"/>
            <p:cNvSpPr/>
            <p:nvPr/>
          </p:nvSpPr>
          <p:spPr>
            <a:xfrm>
              <a:off x="6411855" y="13651122"/>
              <a:ext cx="254801" cy="544129"/>
            </a:xfrm>
            <a:custGeom>
              <a:avLst/>
              <a:gdLst/>
              <a:ahLst/>
              <a:cxnLst/>
              <a:rect l="0" t="0" r="0" b="0"/>
              <a:pathLst>
                <a:path w="254801" h="544129">
                  <a:moveTo>
                    <a:pt x="0" y="42966"/>
                  </a:moveTo>
                  <a:lnTo>
                    <a:pt x="34747" y="106417"/>
                  </a:lnTo>
                  <a:lnTo>
                    <a:pt x="51881" y="164511"/>
                  </a:lnTo>
                  <a:lnTo>
                    <a:pt x="60941" y="216063"/>
                  </a:lnTo>
                  <a:lnTo>
                    <a:pt x="68099" y="274149"/>
                  </a:lnTo>
                  <a:lnTo>
                    <a:pt x="72041" y="326453"/>
                  </a:lnTo>
                  <a:lnTo>
                    <a:pt x="73372" y="389559"/>
                  </a:lnTo>
                  <a:lnTo>
                    <a:pt x="73603" y="451636"/>
                  </a:lnTo>
                  <a:lnTo>
                    <a:pt x="73671" y="506944"/>
                  </a:lnTo>
                  <a:lnTo>
                    <a:pt x="73691" y="544128"/>
                  </a:lnTo>
                  <a:lnTo>
                    <a:pt x="73699" y="491295"/>
                  </a:lnTo>
                  <a:lnTo>
                    <a:pt x="79289" y="442396"/>
                  </a:lnTo>
                  <a:lnTo>
                    <a:pt x="84422" y="380443"/>
                  </a:lnTo>
                  <a:lnTo>
                    <a:pt x="91174" y="318563"/>
                  </a:lnTo>
                  <a:lnTo>
                    <a:pt x="94865" y="264484"/>
                  </a:lnTo>
                  <a:lnTo>
                    <a:pt x="106000" y="210463"/>
                  </a:lnTo>
                  <a:lnTo>
                    <a:pt x="122927" y="149510"/>
                  </a:lnTo>
                  <a:lnTo>
                    <a:pt x="140009" y="100146"/>
                  </a:lnTo>
                  <a:lnTo>
                    <a:pt x="158858" y="61077"/>
                  </a:lnTo>
                  <a:lnTo>
                    <a:pt x="194315" y="13332"/>
                  </a:lnTo>
                  <a:lnTo>
                    <a:pt x="212704" y="1330"/>
                  </a:lnTo>
                  <a:lnTo>
                    <a:pt x="221352" y="0"/>
                  </a:lnTo>
                  <a:lnTo>
                    <a:pt x="229456" y="1454"/>
                  </a:lnTo>
                  <a:lnTo>
                    <a:pt x="237199" y="4762"/>
                  </a:lnTo>
                  <a:lnTo>
                    <a:pt x="248921" y="20918"/>
                  </a:lnTo>
                  <a:lnTo>
                    <a:pt x="253685" y="31776"/>
                  </a:lnTo>
                  <a:lnTo>
                    <a:pt x="254800" y="75006"/>
                  </a:lnTo>
                  <a:lnTo>
                    <a:pt x="242133" y="119270"/>
                  </a:lnTo>
                  <a:lnTo>
                    <a:pt x="210105" y="173578"/>
                  </a:lnTo>
                  <a:lnTo>
                    <a:pt x="176813" y="220713"/>
                  </a:lnTo>
                  <a:lnTo>
                    <a:pt x="136441" y="254245"/>
                  </a:lnTo>
                  <a:lnTo>
                    <a:pt x="94756" y="2745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Freeform 326"/>
            <p:cNvSpPr/>
            <p:nvPr/>
          </p:nvSpPr>
          <p:spPr>
            <a:xfrm>
              <a:off x="6748767" y="13657290"/>
              <a:ext cx="358282" cy="227614"/>
            </a:xfrm>
            <a:custGeom>
              <a:avLst/>
              <a:gdLst/>
              <a:ahLst/>
              <a:cxnLst/>
              <a:rect l="0" t="0" r="0" b="0"/>
              <a:pathLst>
                <a:path w="358282" h="227614">
                  <a:moveTo>
                    <a:pt x="0" y="57854"/>
                  </a:moveTo>
                  <a:lnTo>
                    <a:pt x="23720" y="101817"/>
                  </a:lnTo>
                  <a:lnTo>
                    <a:pt x="37267" y="152022"/>
                  </a:lnTo>
                  <a:lnTo>
                    <a:pt x="38037" y="210814"/>
                  </a:lnTo>
                  <a:lnTo>
                    <a:pt x="35887" y="222999"/>
                  </a:lnTo>
                  <a:lnTo>
                    <a:pt x="32114" y="227613"/>
                  </a:lnTo>
                  <a:lnTo>
                    <a:pt x="27258" y="227179"/>
                  </a:lnTo>
                  <a:lnTo>
                    <a:pt x="21682" y="223381"/>
                  </a:lnTo>
                  <a:lnTo>
                    <a:pt x="19134" y="216169"/>
                  </a:lnTo>
                  <a:lnTo>
                    <a:pt x="19422" y="195677"/>
                  </a:lnTo>
                  <a:lnTo>
                    <a:pt x="40627" y="133874"/>
                  </a:lnTo>
                  <a:lnTo>
                    <a:pt x="58442" y="97536"/>
                  </a:lnTo>
                  <a:lnTo>
                    <a:pt x="98813" y="39034"/>
                  </a:lnTo>
                  <a:lnTo>
                    <a:pt x="117616" y="21804"/>
                  </a:lnTo>
                  <a:lnTo>
                    <a:pt x="128714" y="17443"/>
                  </a:lnTo>
                  <a:lnTo>
                    <a:pt x="153523" y="15717"/>
                  </a:lnTo>
                  <a:lnTo>
                    <a:pt x="163179" y="20404"/>
                  </a:lnTo>
                  <a:lnTo>
                    <a:pt x="177030" y="38091"/>
                  </a:lnTo>
                  <a:lnTo>
                    <a:pt x="195453" y="93638"/>
                  </a:lnTo>
                  <a:lnTo>
                    <a:pt x="207911" y="128509"/>
                  </a:lnTo>
                  <a:lnTo>
                    <a:pt x="219527" y="146188"/>
                  </a:lnTo>
                  <a:lnTo>
                    <a:pt x="235608" y="158726"/>
                  </a:lnTo>
                  <a:lnTo>
                    <a:pt x="244810" y="163707"/>
                  </a:lnTo>
                  <a:lnTo>
                    <a:pt x="253284" y="164686"/>
                  </a:lnTo>
                  <a:lnTo>
                    <a:pt x="268938" y="159538"/>
                  </a:lnTo>
                  <a:lnTo>
                    <a:pt x="316609" y="127498"/>
                  </a:lnTo>
                  <a:lnTo>
                    <a:pt x="344544" y="95647"/>
                  </a:lnTo>
                  <a:lnTo>
                    <a:pt x="352529" y="83050"/>
                  </a:lnTo>
                  <a:lnTo>
                    <a:pt x="358281" y="56574"/>
                  </a:lnTo>
                  <a:lnTo>
                    <a:pt x="355768" y="31549"/>
                  </a:lnTo>
                  <a:lnTo>
                    <a:pt x="346853" y="12628"/>
                  </a:lnTo>
                  <a:lnTo>
                    <a:pt x="338859" y="6647"/>
                  </a:lnTo>
                  <a:lnTo>
                    <a:pt x="317500" y="0"/>
                  </a:lnTo>
                  <a:lnTo>
                    <a:pt x="292410" y="3285"/>
                  </a:lnTo>
                  <a:lnTo>
                    <a:pt x="268000" y="13714"/>
                  </a:lnTo>
                  <a:lnTo>
                    <a:pt x="249352" y="30047"/>
                  </a:lnTo>
                  <a:lnTo>
                    <a:pt x="221098" y="894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Freeform 327"/>
            <p:cNvSpPr/>
            <p:nvPr/>
          </p:nvSpPr>
          <p:spPr>
            <a:xfrm>
              <a:off x="7327834" y="13512833"/>
              <a:ext cx="136872" cy="370769"/>
            </a:xfrm>
            <a:custGeom>
              <a:avLst/>
              <a:gdLst/>
              <a:ahLst/>
              <a:cxnLst/>
              <a:rect l="0" t="0" r="0" b="0"/>
              <a:pathLst>
                <a:path w="136872" h="370769">
                  <a:moveTo>
                    <a:pt x="136871" y="65442"/>
                  </a:moveTo>
                  <a:lnTo>
                    <a:pt x="116628" y="21479"/>
                  </a:lnTo>
                  <a:lnTo>
                    <a:pt x="97848" y="7687"/>
                  </a:lnTo>
                  <a:lnTo>
                    <a:pt x="75074" y="0"/>
                  </a:lnTo>
                  <a:lnTo>
                    <a:pt x="53253" y="482"/>
                  </a:lnTo>
                  <a:lnTo>
                    <a:pt x="34976" y="7714"/>
                  </a:lnTo>
                  <a:lnTo>
                    <a:pt x="26827" y="12918"/>
                  </a:lnTo>
                  <a:lnTo>
                    <a:pt x="14653" y="31179"/>
                  </a:lnTo>
                  <a:lnTo>
                    <a:pt x="7682" y="53723"/>
                  </a:lnTo>
                  <a:lnTo>
                    <a:pt x="9923" y="112988"/>
                  </a:lnTo>
                  <a:lnTo>
                    <a:pt x="11579" y="176003"/>
                  </a:lnTo>
                  <a:lnTo>
                    <a:pt x="17729" y="226232"/>
                  </a:lnTo>
                  <a:lnTo>
                    <a:pt x="17280" y="285719"/>
                  </a:lnTo>
                  <a:lnTo>
                    <a:pt x="4182" y="345878"/>
                  </a:lnTo>
                  <a:lnTo>
                    <a:pt x="0" y="37076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Freeform 328"/>
            <p:cNvSpPr/>
            <p:nvPr/>
          </p:nvSpPr>
          <p:spPr>
            <a:xfrm>
              <a:off x="7222550" y="13628663"/>
              <a:ext cx="410612" cy="223353"/>
            </a:xfrm>
            <a:custGeom>
              <a:avLst/>
              <a:gdLst/>
              <a:ahLst/>
              <a:cxnLst/>
              <a:rect l="0" t="0" r="0" b="0"/>
              <a:pathLst>
                <a:path w="410612" h="223353">
                  <a:moveTo>
                    <a:pt x="0" y="86481"/>
                  </a:moveTo>
                  <a:lnTo>
                    <a:pt x="48930" y="78148"/>
                  </a:lnTo>
                  <a:lnTo>
                    <a:pt x="108061" y="70797"/>
                  </a:lnTo>
                  <a:lnTo>
                    <a:pt x="164801" y="66486"/>
                  </a:lnTo>
                  <a:lnTo>
                    <a:pt x="221069" y="62514"/>
                  </a:lnTo>
                  <a:lnTo>
                    <a:pt x="277244" y="50812"/>
                  </a:lnTo>
                  <a:lnTo>
                    <a:pt x="331061" y="28829"/>
                  </a:lnTo>
                  <a:lnTo>
                    <a:pt x="350299" y="15625"/>
                  </a:lnTo>
                  <a:lnTo>
                    <a:pt x="352855" y="9998"/>
                  </a:lnTo>
                  <a:lnTo>
                    <a:pt x="351050" y="5078"/>
                  </a:lnTo>
                  <a:lnTo>
                    <a:pt x="346337" y="628"/>
                  </a:lnTo>
                  <a:lnTo>
                    <a:pt x="339686" y="0"/>
                  </a:lnTo>
                  <a:lnTo>
                    <a:pt x="322937" y="5542"/>
                  </a:lnTo>
                  <a:lnTo>
                    <a:pt x="299365" y="27404"/>
                  </a:lnTo>
                  <a:lnTo>
                    <a:pt x="266471" y="76491"/>
                  </a:lnTo>
                  <a:lnTo>
                    <a:pt x="258811" y="98420"/>
                  </a:lnTo>
                  <a:lnTo>
                    <a:pt x="255407" y="123763"/>
                  </a:lnTo>
                  <a:lnTo>
                    <a:pt x="260134" y="147504"/>
                  </a:lnTo>
                  <a:lnTo>
                    <a:pt x="271203" y="169754"/>
                  </a:lnTo>
                  <a:lnTo>
                    <a:pt x="297165" y="199673"/>
                  </a:lnTo>
                  <a:lnTo>
                    <a:pt x="316907" y="212047"/>
                  </a:lnTo>
                  <a:lnTo>
                    <a:pt x="353341" y="220003"/>
                  </a:lnTo>
                  <a:lnTo>
                    <a:pt x="410611" y="22335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Freeform 329"/>
            <p:cNvSpPr/>
            <p:nvPr/>
          </p:nvSpPr>
          <p:spPr>
            <a:xfrm>
              <a:off x="7752313" y="13617125"/>
              <a:ext cx="149825" cy="222944"/>
            </a:xfrm>
            <a:custGeom>
              <a:avLst/>
              <a:gdLst/>
              <a:ahLst/>
              <a:cxnLst/>
              <a:rect l="0" t="0" r="0" b="0"/>
              <a:pathLst>
                <a:path w="149825" h="222944">
                  <a:moveTo>
                    <a:pt x="101946" y="34848"/>
                  </a:moveTo>
                  <a:lnTo>
                    <a:pt x="90768" y="18081"/>
                  </a:lnTo>
                  <a:lnTo>
                    <a:pt x="75922" y="6730"/>
                  </a:lnTo>
                  <a:lnTo>
                    <a:pt x="67049" y="2064"/>
                  </a:lnTo>
                  <a:lnTo>
                    <a:pt x="44713" y="0"/>
                  </a:lnTo>
                  <a:lnTo>
                    <a:pt x="21527" y="4154"/>
                  </a:lnTo>
                  <a:lnTo>
                    <a:pt x="3424" y="13798"/>
                  </a:lnTo>
                  <a:lnTo>
                    <a:pt x="0" y="19644"/>
                  </a:lnTo>
                  <a:lnTo>
                    <a:pt x="57" y="25883"/>
                  </a:lnTo>
                  <a:lnTo>
                    <a:pt x="2435" y="32381"/>
                  </a:lnTo>
                  <a:lnTo>
                    <a:pt x="14435" y="42720"/>
                  </a:lnTo>
                  <a:lnTo>
                    <a:pt x="70997" y="69320"/>
                  </a:lnTo>
                  <a:lnTo>
                    <a:pt x="130468" y="100469"/>
                  </a:lnTo>
                  <a:lnTo>
                    <a:pt x="138508" y="106671"/>
                  </a:lnTo>
                  <a:lnTo>
                    <a:pt x="147442" y="129160"/>
                  </a:lnTo>
                  <a:lnTo>
                    <a:pt x="149824" y="143347"/>
                  </a:lnTo>
                  <a:lnTo>
                    <a:pt x="146232" y="165347"/>
                  </a:lnTo>
                  <a:lnTo>
                    <a:pt x="135667" y="182926"/>
                  </a:lnTo>
                  <a:lnTo>
                    <a:pt x="108818" y="205974"/>
                  </a:lnTo>
                  <a:lnTo>
                    <a:pt x="84723" y="220478"/>
                  </a:lnTo>
                  <a:lnTo>
                    <a:pt x="72917" y="222943"/>
                  </a:lnTo>
                  <a:lnTo>
                    <a:pt x="28247" y="21383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Freeform 330"/>
            <p:cNvSpPr/>
            <p:nvPr/>
          </p:nvSpPr>
          <p:spPr>
            <a:xfrm>
              <a:off x="8004157" y="13574361"/>
              <a:ext cx="145498" cy="277655"/>
            </a:xfrm>
            <a:custGeom>
              <a:avLst/>
              <a:gdLst/>
              <a:ahLst/>
              <a:cxnLst/>
              <a:rect l="0" t="0" r="0" b="0"/>
              <a:pathLst>
                <a:path w="145498" h="277655">
                  <a:moveTo>
                    <a:pt x="123843" y="24970"/>
                  </a:moveTo>
                  <a:lnTo>
                    <a:pt x="105862" y="9329"/>
                  </a:lnTo>
                  <a:lnTo>
                    <a:pt x="88946" y="1251"/>
                  </a:lnTo>
                  <a:lnTo>
                    <a:pt x="69728" y="0"/>
                  </a:lnTo>
                  <a:lnTo>
                    <a:pt x="49490" y="4514"/>
                  </a:lnTo>
                  <a:lnTo>
                    <a:pt x="19535" y="20209"/>
                  </a:lnTo>
                  <a:lnTo>
                    <a:pt x="3005" y="32993"/>
                  </a:lnTo>
                  <a:lnTo>
                    <a:pt x="0" y="40847"/>
                  </a:lnTo>
                  <a:lnTo>
                    <a:pt x="337" y="49593"/>
                  </a:lnTo>
                  <a:lnTo>
                    <a:pt x="2902" y="58932"/>
                  </a:lnTo>
                  <a:lnTo>
                    <a:pt x="9290" y="66329"/>
                  </a:lnTo>
                  <a:lnTo>
                    <a:pt x="50046" y="86605"/>
                  </a:lnTo>
                  <a:lnTo>
                    <a:pt x="110186" y="112182"/>
                  </a:lnTo>
                  <a:lnTo>
                    <a:pt x="133446" y="134258"/>
                  </a:lnTo>
                  <a:lnTo>
                    <a:pt x="140773" y="143453"/>
                  </a:lnTo>
                  <a:lnTo>
                    <a:pt x="144488" y="153091"/>
                  </a:lnTo>
                  <a:lnTo>
                    <a:pt x="145497" y="173161"/>
                  </a:lnTo>
                  <a:lnTo>
                    <a:pt x="133898" y="204190"/>
                  </a:lnTo>
                  <a:lnTo>
                    <a:pt x="110055" y="235610"/>
                  </a:lnTo>
                  <a:lnTo>
                    <a:pt x="50144" y="2776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Freeform 331"/>
            <p:cNvSpPr/>
            <p:nvPr/>
          </p:nvSpPr>
          <p:spPr>
            <a:xfrm>
              <a:off x="8243814" y="13531630"/>
              <a:ext cx="663296" cy="288800"/>
            </a:xfrm>
            <a:custGeom>
              <a:avLst/>
              <a:gdLst/>
              <a:ahLst/>
              <a:cxnLst/>
              <a:rect l="0" t="0" r="0" b="0"/>
              <a:pathLst>
                <a:path w="663296" h="288800">
                  <a:moveTo>
                    <a:pt x="0" y="130872"/>
                  </a:moveTo>
                  <a:lnTo>
                    <a:pt x="19128" y="193131"/>
                  </a:lnTo>
                  <a:lnTo>
                    <a:pt x="50532" y="245343"/>
                  </a:lnTo>
                  <a:lnTo>
                    <a:pt x="66913" y="257007"/>
                  </a:lnTo>
                  <a:lnTo>
                    <a:pt x="85891" y="259852"/>
                  </a:lnTo>
                  <a:lnTo>
                    <a:pt x="95865" y="258972"/>
                  </a:lnTo>
                  <a:lnTo>
                    <a:pt x="103684" y="254877"/>
                  </a:lnTo>
                  <a:lnTo>
                    <a:pt x="115491" y="240968"/>
                  </a:lnTo>
                  <a:lnTo>
                    <a:pt x="118400" y="219969"/>
                  </a:lnTo>
                  <a:lnTo>
                    <a:pt x="114623" y="196206"/>
                  </a:lnTo>
                  <a:lnTo>
                    <a:pt x="86656" y="141686"/>
                  </a:lnTo>
                  <a:lnTo>
                    <a:pt x="42051" y="84506"/>
                  </a:lnTo>
                  <a:lnTo>
                    <a:pt x="41306" y="65811"/>
                  </a:lnTo>
                  <a:lnTo>
                    <a:pt x="45085" y="57083"/>
                  </a:lnTo>
                  <a:lnTo>
                    <a:pt x="58642" y="41145"/>
                  </a:lnTo>
                  <a:lnTo>
                    <a:pt x="91594" y="24608"/>
                  </a:lnTo>
                  <a:lnTo>
                    <a:pt x="144651" y="8540"/>
                  </a:lnTo>
                  <a:lnTo>
                    <a:pt x="185059" y="0"/>
                  </a:lnTo>
                  <a:lnTo>
                    <a:pt x="208590" y="1736"/>
                  </a:lnTo>
                  <a:lnTo>
                    <a:pt x="230748" y="12647"/>
                  </a:lnTo>
                  <a:lnTo>
                    <a:pt x="259832" y="38520"/>
                  </a:lnTo>
                  <a:lnTo>
                    <a:pt x="267978" y="48247"/>
                  </a:lnTo>
                  <a:lnTo>
                    <a:pt x="277029" y="71533"/>
                  </a:lnTo>
                  <a:lnTo>
                    <a:pt x="290551" y="131159"/>
                  </a:lnTo>
                  <a:lnTo>
                    <a:pt x="299828" y="192464"/>
                  </a:lnTo>
                  <a:lnTo>
                    <a:pt x="314875" y="219573"/>
                  </a:lnTo>
                  <a:lnTo>
                    <a:pt x="334152" y="242421"/>
                  </a:lnTo>
                  <a:lnTo>
                    <a:pt x="354012" y="250639"/>
                  </a:lnTo>
                  <a:lnTo>
                    <a:pt x="365860" y="252829"/>
                  </a:lnTo>
                  <a:lnTo>
                    <a:pt x="388382" y="249027"/>
                  </a:lnTo>
                  <a:lnTo>
                    <a:pt x="437026" y="227521"/>
                  </a:lnTo>
                  <a:lnTo>
                    <a:pt x="457835" y="208142"/>
                  </a:lnTo>
                  <a:lnTo>
                    <a:pt x="504892" y="146927"/>
                  </a:lnTo>
                  <a:lnTo>
                    <a:pt x="527760" y="100378"/>
                  </a:lnTo>
                  <a:lnTo>
                    <a:pt x="534229" y="62435"/>
                  </a:lnTo>
                  <a:lnTo>
                    <a:pt x="529503" y="41574"/>
                  </a:lnTo>
                  <a:lnTo>
                    <a:pt x="524968" y="32736"/>
                  </a:lnTo>
                  <a:lnTo>
                    <a:pt x="518435" y="28014"/>
                  </a:lnTo>
                  <a:lnTo>
                    <a:pt x="510569" y="26035"/>
                  </a:lnTo>
                  <a:lnTo>
                    <a:pt x="501817" y="25885"/>
                  </a:lnTo>
                  <a:lnTo>
                    <a:pt x="493641" y="29296"/>
                  </a:lnTo>
                  <a:lnTo>
                    <a:pt x="478320" y="42444"/>
                  </a:lnTo>
                  <a:lnTo>
                    <a:pt x="462128" y="69577"/>
                  </a:lnTo>
                  <a:lnTo>
                    <a:pt x="460024" y="92710"/>
                  </a:lnTo>
                  <a:lnTo>
                    <a:pt x="468205" y="145690"/>
                  </a:lnTo>
                  <a:lnTo>
                    <a:pt x="483308" y="187255"/>
                  </a:lnTo>
                  <a:lnTo>
                    <a:pt x="499072" y="208964"/>
                  </a:lnTo>
                  <a:lnTo>
                    <a:pt x="541974" y="248217"/>
                  </a:lnTo>
                  <a:lnTo>
                    <a:pt x="604757" y="270529"/>
                  </a:lnTo>
                  <a:lnTo>
                    <a:pt x="663295" y="2887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3260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700" y="520700"/>
            <a:ext cx="757053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When adjectives pertain to the same </a:t>
            </a:r>
          </a:p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person or thing we use: </a:t>
            </a:r>
            <a:r>
              <a:rPr lang="en-US" sz="2700" smtClean="0">
                <a:solidFill>
                  <a:srgbClr val="FF0000"/>
                </a:solidFill>
                <a:latin typeface="Times New Roman - 36"/>
              </a:rPr>
              <a:t>piu'/meno....che</a:t>
            </a:r>
            <a:endParaRPr lang="en-US" sz="2700">
              <a:solidFill>
                <a:srgbClr val="FF0000"/>
              </a:solidFill>
              <a:latin typeface="Times New Roman - 36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78000" y="2654300"/>
            <a:ext cx="5493652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Io sono </a:t>
            </a:r>
            <a:r>
              <a:rPr lang="en-US" sz="2700" smtClean="0">
                <a:solidFill>
                  <a:srgbClr val="FF0000"/>
                </a:solidFill>
                <a:latin typeface="Times New Roman - 36"/>
              </a:rPr>
              <a:t>piu'</a:t>
            </a:r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 bassa </a:t>
            </a:r>
            <a:r>
              <a:rPr lang="en-US" sz="2700" smtClean="0">
                <a:solidFill>
                  <a:srgbClr val="FF0000"/>
                </a:solidFill>
                <a:latin typeface="Times New Roman - 36"/>
              </a:rPr>
              <a:t>che</a:t>
            </a:r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 grassa</a:t>
            </a:r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8300" y="3733800"/>
            <a:ext cx="3575720" cy="155427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1. Tu/simpatico/antipatico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2. Io/ricco/povero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3. Lei/alta/bassa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4. Io/diligente/pigro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5. Tu/veloce/lento</a:t>
            </a:r>
            <a:endParaRPr lang="en-US" sz="1900">
              <a:solidFill>
                <a:srgbClr val="000000"/>
              </a:solidFill>
              <a:latin typeface="Times New Roman - 26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238637" y="2539030"/>
            <a:ext cx="746100" cy="598463"/>
          </a:xfrm>
          <a:custGeom>
            <a:avLst/>
            <a:gdLst/>
            <a:ahLst/>
            <a:cxnLst/>
            <a:rect l="0" t="0" r="0" b="0"/>
            <a:pathLst>
              <a:path w="746100" h="598463">
                <a:moveTo>
                  <a:pt x="267767" y="545820"/>
                </a:moveTo>
                <a:lnTo>
                  <a:pt x="320795" y="560474"/>
                </a:lnTo>
                <a:lnTo>
                  <a:pt x="381436" y="569153"/>
                </a:lnTo>
                <a:lnTo>
                  <a:pt x="444347" y="576319"/>
                </a:lnTo>
                <a:lnTo>
                  <a:pt x="496493" y="574071"/>
                </a:lnTo>
                <a:lnTo>
                  <a:pt x="551655" y="559419"/>
                </a:lnTo>
                <a:lnTo>
                  <a:pt x="614004" y="537592"/>
                </a:lnTo>
                <a:lnTo>
                  <a:pt x="675908" y="492901"/>
                </a:lnTo>
                <a:lnTo>
                  <a:pt x="711978" y="456876"/>
                </a:lnTo>
                <a:lnTo>
                  <a:pt x="737601" y="396837"/>
                </a:lnTo>
                <a:lnTo>
                  <a:pt x="746099" y="357137"/>
                </a:lnTo>
                <a:lnTo>
                  <a:pt x="739675" y="298153"/>
                </a:lnTo>
                <a:lnTo>
                  <a:pt x="723755" y="241154"/>
                </a:lnTo>
                <a:lnTo>
                  <a:pt x="700833" y="187938"/>
                </a:lnTo>
                <a:lnTo>
                  <a:pt x="673282" y="146924"/>
                </a:lnTo>
                <a:lnTo>
                  <a:pt x="614760" y="100526"/>
                </a:lnTo>
                <a:lnTo>
                  <a:pt x="562507" y="65073"/>
                </a:lnTo>
                <a:lnTo>
                  <a:pt x="501582" y="33050"/>
                </a:lnTo>
                <a:lnTo>
                  <a:pt x="438634" y="13958"/>
                </a:lnTo>
                <a:lnTo>
                  <a:pt x="386483" y="6753"/>
                </a:lnTo>
                <a:lnTo>
                  <a:pt x="336451" y="0"/>
                </a:lnTo>
                <a:lnTo>
                  <a:pt x="282678" y="7072"/>
                </a:lnTo>
                <a:lnTo>
                  <a:pt x="226230" y="23130"/>
                </a:lnTo>
                <a:lnTo>
                  <a:pt x="173087" y="43601"/>
                </a:lnTo>
                <a:lnTo>
                  <a:pt x="153158" y="57059"/>
                </a:lnTo>
                <a:lnTo>
                  <a:pt x="91254" y="113583"/>
                </a:lnTo>
                <a:lnTo>
                  <a:pt x="46886" y="167668"/>
                </a:lnTo>
                <a:lnTo>
                  <a:pt x="20008" y="219552"/>
                </a:lnTo>
                <a:lnTo>
                  <a:pt x="4834" y="267812"/>
                </a:lnTo>
                <a:lnTo>
                  <a:pt x="0" y="299429"/>
                </a:lnTo>
                <a:lnTo>
                  <a:pt x="2686" y="350112"/>
                </a:lnTo>
                <a:lnTo>
                  <a:pt x="6341" y="398665"/>
                </a:lnTo>
                <a:lnTo>
                  <a:pt x="28201" y="451327"/>
                </a:lnTo>
                <a:lnTo>
                  <a:pt x="41971" y="469118"/>
                </a:lnTo>
                <a:lnTo>
                  <a:pt x="101116" y="521078"/>
                </a:lnTo>
                <a:lnTo>
                  <a:pt x="163644" y="544872"/>
                </a:lnTo>
                <a:lnTo>
                  <a:pt x="226760" y="563243"/>
                </a:lnTo>
                <a:lnTo>
                  <a:pt x="273684" y="572689"/>
                </a:lnTo>
                <a:lnTo>
                  <a:pt x="325802" y="578348"/>
                </a:lnTo>
                <a:lnTo>
                  <a:pt x="386986" y="593796"/>
                </a:lnTo>
                <a:lnTo>
                  <a:pt x="404638" y="59846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948187" y="3708444"/>
            <a:ext cx="505369" cy="262906"/>
            <a:chOff x="3948187" y="3708444"/>
            <a:chExt cx="505369" cy="262906"/>
          </a:xfrm>
        </p:grpSpPr>
        <p:sp>
          <p:nvSpPr>
            <p:cNvPr id="6" name="Freeform 5"/>
            <p:cNvSpPr/>
            <p:nvPr/>
          </p:nvSpPr>
          <p:spPr>
            <a:xfrm>
              <a:off x="4127171" y="3760779"/>
              <a:ext cx="42115" cy="210571"/>
            </a:xfrm>
            <a:custGeom>
              <a:avLst/>
              <a:gdLst/>
              <a:ahLst/>
              <a:cxnLst/>
              <a:rect l="0" t="0" r="0" b="0"/>
              <a:pathLst>
                <a:path w="42115" h="210571">
                  <a:moveTo>
                    <a:pt x="0" y="0"/>
                  </a:moveTo>
                  <a:lnTo>
                    <a:pt x="0" y="58617"/>
                  </a:lnTo>
                  <a:lnTo>
                    <a:pt x="11453" y="118334"/>
                  </a:lnTo>
                  <a:lnTo>
                    <a:pt x="28198" y="176760"/>
                  </a:lnTo>
                  <a:lnTo>
                    <a:pt x="42114" y="21057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3948187" y="3708444"/>
              <a:ext cx="347441" cy="31279"/>
            </a:xfrm>
            <a:custGeom>
              <a:avLst/>
              <a:gdLst/>
              <a:ahLst/>
              <a:cxnLst/>
              <a:rect l="0" t="0" r="0" b="0"/>
              <a:pathLst>
                <a:path w="347441" h="31279">
                  <a:moveTo>
                    <a:pt x="0" y="31278"/>
                  </a:moveTo>
                  <a:lnTo>
                    <a:pt x="11178" y="20100"/>
                  </a:lnTo>
                  <a:lnTo>
                    <a:pt x="40487" y="7559"/>
                  </a:lnTo>
                  <a:lnTo>
                    <a:pt x="99547" y="1247"/>
                  </a:lnTo>
                  <a:lnTo>
                    <a:pt x="160606" y="0"/>
                  </a:lnTo>
                  <a:lnTo>
                    <a:pt x="211363" y="2903"/>
                  </a:lnTo>
                  <a:lnTo>
                    <a:pt x="260328" y="8053"/>
                  </a:lnTo>
                  <a:lnTo>
                    <a:pt x="318794" y="15382"/>
                  </a:lnTo>
                  <a:lnTo>
                    <a:pt x="347440" y="2075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4300567" y="3792365"/>
              <a:ext cx="152989" cy="111201"/>
            </a:xfrm>
            <a:custGeom>
              <a:avLst/>
              <a:gdLst/>
              <a:ahLst/>
              <a:cxnLst/>
              <a:rect l="0" t="0" r="0" b="0"/>
              <a:pathLst>
                <a:path w="152989" h="111201">
                  <a:moveTo>
                    <a:pt x="5589" y="31585"/>
                  </a:moveTo>
                  <a:lnTo>
                    <a:pt x="0" y="48353"/>
                  </a:lnTo>
                  <a:lnTo>
                    <a:pt x="375" y="65944"/>
                  </a:lnTo>
                  <a:lnTo>
                    <a:pt x="5611" y="84291"/>
                  </a:lnTo>
                  <a:lnTo>
                    <a:pt x="15737" y="100244"/>
                  </a:lnTo>
                  <a:lnTo>
                    <a:pt x="24053" y="105434"/>
                  </a:lnTo>
                  <a:lnTo>
                    <a:pt x="45770" y="111200"/>
                  </a:lnTo>
                  <a:lnTo>
                    <a:pt x="67901" y="107524"/>
                  </a:lnTo>
                  <a:lnTo>
                    <a:pt x="96971" y="92300"/>
                  </a:lnTo>
                  <a:lnTo>
                    <a:pt x="120402" y="69852"/>
                  </a:lnTo>
                  <a:lnTo>
                    <a:pt x="133826" y="49763"/>
                  </a:lnTo>
                  <a:lnTo>
                    <a:pt x="152988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622011" y="3529152"/>
            <a:ext cx="3611609" cy="684354"/>
            <a:chOff x="4622011" y="3529152"/>
            <a:chExt cx="3611609" cy="684354"/>
          </a:xfrm>
        </p:grpSpPr>
        <p:sp>
          <p:nvSpPr>
            <p:cNvPr id="10" name="Freeform 9"/>
            <p:cNvSpPr/>
            <p:nvPr/>
          </p:nvSpPr>
          <p:spPr>
            <a:xfrm>
              <a:off x="4622011" y="3739722"/>
              <a:ext cx="148007" cy="202108"/>
            </a:xfrm>
            <a:custGeom>
              <a:avLst/>
              <a:gdLst/>
              <a:ahLst/>
              <a:cxnLst/>
              <a:rect l="0" t="0" r="0" b="0"/>
              <a:pathLst>
                <a:path w="148007" h="202108">
                  <a:moveTo>
                    <a:pt x="84228" y="0"/>
                  </a:moveTo>
                  <a:lnTo>
                    <a:pt x="41536" y="3120"/>
                  </a:lnTo>
                  <a:lnTo>
                    <a:pt x="31200" y="5589"/>
                  </a:lnTo>
                  <a:lnTo>
                    <a:pt x="23140" y="10746"/>
                  </a:lnTo>
                  <a:lnTo>
                    <a:pt x="11064" y="25833"/>
                  </a:lnTo>
                  <a:lnTo>
                    <a:pt x="9715" y="33600"/>
                  </a:lnTo>
                  <a:lnTo>
                    <a:pt x="11156" y="41117"/>
                  </a:lnTo>
                  <a:lnTo>
                    <a:pt x="14456" y="48469"/>
                  </a:lnTo>
                  <a:lnTo>
                    <a:pt x="27482" y="59756"/>
                  </a:lnTo>
                  <a:lnTo>
                    <a:pt x="84792" y="95382"/>
                  </a:lnTo>
                  <a:lnTo>
                    <a:pt x="143306" y="143927"/>
                  </a:lnTo>
                  <a:lnTo>
                    <a:pt x="147010" y="153273"/>
                  </a:lnTo>
                  <a:lnTo>
                    <a:pt x="148006" y="176136"/>
                  </a:lnTo>
                  <a:lnTo>
                    <a:pt x="144294" y="185274"/>
                  </a:lnTo>
                  <a:lnTo>
                    <a:pt x="130811" y="198548"/>
                  </a:lnTo>
                  <a:lnTo>
                    <a:pt x="106881" y="202107"/>
                  </a:lnTo>
                  <a:lnTo>
                    <a:pt x="49448" y="194861"/>
                  </a:lnTo>
                  <a:lnTo>
                    <a:pt x="0" y="1895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800995" y="3736269"/>
              <a:ext cx="175215" cy="129796"/>
            </a:xfrm>
            <a:custGeom>
              <a:avLst/>
              <a:gdLst/>
              <a:ahLst/>
              <a:cxnLst/>
              <a:rect l="0" t="0" r="0" b="0"/>
              <a:pathLst>
                <a:path w="175215" h="129796">
                  <a:moveTo>
                    <a:pt x="0" y="66624"/>
                  </a:moveTo>
                  <a:lnTo>
                    <a:pt x="58617" y="66624"/>
                  </a:lnTo>
                  <a:lnTo>
                    <a:pt x="112791" y="58219"/>
                  </a:lnTo>
                  <a:lnTo>
                    <a:pt x="152222" y="47497"/>
                  </a:lnTo>
                  <a:lnTo>
                    <a:pt x="171380" y="36286"/>
                  </a:lnTo>
                  <a:lnTo>
                    <a:pt x="175084" y="30021"/>
                  </a:lnTo>
                  <a:lnTo>
                    <a:pt x="175214" y="23505"/>
                  </a:lnTo>
                  <a:lnTo>
                    <a:pt x="172962" y="16821"/>
                  </a:lnTo>
                  <a:lnTo>
                    <a:pt x="166780" y="11195"/>
                  </a:lnTo>
                  <a:lnTo>
                    <a:pt x="147434" y="1825"/>
                  </a:lnTo>
                  <a:lnTo>
                    <a:pt x="126358" y="0"/>
                  </a:lnTo>
                  <a:lnTo>
                    <a:pt x="105292" y="4258"/>
                  </a:lnTo>
                  <a:lnTo>
                    <a:pt x="84231" y="13949"/>
                  </a:lnTo>
                  <a:lnTo>
                    <a:pt x="69411" y="29175"/>
                  </a:lnTo>
                  <a:lnTo>
                    <a:pt x="63822" y="38149"/>
                  </a:lnTo>
                  <a:lnTo>
                    <a:pt x="60731" y="57478"/>
                  </a:lnTo>
                  <a:lnTo>
                    <a:pt x="61544" y="67546"/>
                  </a:lnTo>
                  <a:lnTo>
                    <a:pt x="68687" y="84971"/>
                  </a:lnTo>
                  <a:lnTo>
                    <a:pt x="73868" y="92893"/>
                  </a:lnTo>
                  <a:lnTo>
                    <a:pt x="103515" y="115222"/>
                  </a:lnTo>
                  <a:lnTo>
                    <a:pt x="157928" y="12979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5097988" y="3739722"/>
              <a:ext cx="18863" cy="136872"/>
            </a:xfrm>
            <a:custGeom>
              <a:avLst/>
              <a:gdLst/>
              <a:ahLst/>
              <a:cxnLst/>
              <a:rect l="0" t="0" r="0" b="0"/>
              <a:pathLst>
                <a:path w="18863" h="136872">
                  <a:moveTo>
                    <a:pt x="8333" y="0"/>
                  </a:moveTo>
                  <a:lnTo>
                    <a:pt x="0" y="37478"/>
                  </a:lnTo>
                  <a:lnTo>
                    <a:pt x="1575" y="75446"/>
                  </a:lnTo>
                  <a:lnTo>
                    <a:pt x="18862" y="1368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116850" y="3581795"/>
              <a:ext cx="1" cy="10529"/>
            </a:xfrm>
            <a:custGeom>
              <a:avLst/>
              <a:gdLst/>
              <a:ahLst/>
              <a:cxnLst/>
              <a:rect l="0" t="0" r="0" b="0"/>
              <a:pathLst>
                <a:path w="1" h="10529">
                  <a:moveTo>
                    <a:pt x="0" y="10528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5382258" y="3708137"/>
              <a:ext cx="18863" cy="505369"/>
            </a:xfrm>
            <a:custGeom>
              <a:avLst/>
              <a:gdLst/>
              <a:ahLst/>
              <a:cxnLst/>
              <a:rect l="0" t="0" r="0" b="0"/>
              <a:pathLst>
                <a:path w="18863" h="505369">
                  <a:moveTo>
                    <a:pt x="8333" y="0"/>
                  </a:moveTo>
                  <a:lnTo>
                    <a:pt x="8333" y="58616"/>
                  </a:lnTo>
                  <a:lnTo>
                    <a:pt x="8333" y="112791"/>
                  </a:lnTo>
                  <a:lnTo>
                    <a:pt x="8333" y="171672"/>
                  </a:lnTo>
                  <a:lnTo>
                    <a:pt x="8333" y="225171"/>
                  </a:lnTo>
                  <a:lnTo>
                    <a:pt x="5213" y="279237"/>
                  </a:lnTo>
                  <a:lnTo>
                    <a:pt x="0" y="328012"/>
                  </a:lnTo>
                  <a:lnTo>
                    <a:pt x="3827" y="391305"/>
                  </a:lnTo>
                  <a:lnTo>
                    <a:pt x="8613" y="448869"/>
                  </a:lnTo>
                  <a:lnTo>
                    <a:pt x="18862" y="50536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5327420" y="3662761"/>
              <a:ext cx="212277" cy="148362"/>
            </a:xfrm>
            <a:custGeom>
              <a:avLst/>
              <a:gdLst/>
              <a:ahLst/>
              <a:cxnLst/>
              <a:rect l="0" t="0" r="0" b="0"/>
              <a:pathLst>
                <a:path w="212277" h="148362">
                  <a:moveTo>
                    <a:pt x="0" y="34847"/>
                  </a:moveTo>
                  <a:lnTo>
                    <a:pt x="11178" y="18079"/>
                  </a:lnTo>
                  <a:lnTo>
                    <a:pt x="26025" y="6728"/>
                  </a:lnTo>
                  <a:lnTo>
                    <a:pt x="34898" y="2063"/>
                  </a:lnTo>
                  <a:lnTo>
                    <a:pt x="57234" y="0"/>
                  </a:lnTo>
                  <a:lnTo>
                    <a:pt x="104112" y="8207"/>
                  </a:lnTo>
                  <a:lnTo>
                    <a:pt x="157773" y="35961"/>
                  </a:lnTo>
                  <a:lnTo>
                    <a:pt x="194422" y="63143"/>
                  </a:lnTo>
                  <a:lnTo>
                    <a:pt x="211374" y="89635"/>
                  </a:lnTo>
                  <a:lnTo>
                    <a:pt x="212276" y="98278"/>
                  </a:lnTo>
                  <a:lnTo>
                    <a:pt x="207039" y="114122"/>
                  </a:lnTo>
                  <a:lnTo>
                    <a:pt x="193793" y="125842"/>
                  </a:lnTo>
                  <a:lnTo>
                    <a:pt x="156693" y="142899"/>
                  </a:lnTo>
                  <a:lnTo>
                    <a:pt x="114798" y="148361"/>
                  </a:lnTo>
                  <a:lnTo>
                    <a:pt x="54920" y="142025"/>
                  </a:lnTo>
                  <a:lnTo>
                    <a:pt x="42114" y="14013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5632746" y="3676552"/>
              <a:ext cx="1" cy="126342"/>
            </a:xfrm>
            <a:custGeom>
              <a:avLst/>
              <a:gdLst/>
              <a:ahLst/>
              <a:cxnLst/>
              <a:rect l="0" t="0" r="0" b="0"/>
              <a:pathLst>
                <a:path w="1" h="126342">
                  <a:moveTo>
                    <a:pt x="0" y="0"/>
                  </a:moveTo>
                  <a:lnTo>
                    <a:pt x="0" y="58616"/>
                  </a:lnTo>
                  <a:lnTo>
                    <a:pt x="0" y="114188"/>
                  </a:lnTo>
                  <a:lnTo>
                    <a:pt x="0" y="1263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5753499" y="3708137"/>
              <a:ext cx="226689" cy="126343"/>
            </a:xfrm>
            <a:custGeom>
              <a:avLst/>
              <a:gdLst/>
              <a:ahLst/>
              <a:cxnLst/>
              <a:rect l="0" t="0" r="0" b="0"/>
              <a:pathLst>
                <a:path w="226689" h="126343">
                  <a:moveTo>
                    <a:pt x="5589" y="0"/>
                  </a:moveTo>
                  <a:lnTo>
                    <a:pt x="0" y="16767"/>
                  </a:lnTo>
                  <a:lnTo>
                    <a:pt x="2114" y="49552"/>
                  </a:lnTo>
                  <a:lnTo>
                    <a:pt x="6782" y="58771"/>
                  </a:lnTo>
                  <a:lnTo>
                    <a:pt x="21327" y="72134"/>
                  </a:lnTo>
                  <a:lnTo>
                    <a:pt x="30119" y="74995"/>
                  </a:lnTo>
                  <a:lnTo>
                    <a:pt x="49247" y="75055"/>
                  </a:lnTo>
                  <a:lnTo>
                    <a:pt x="56921" y="71094"/>
                  </a:lnTo>
                  <a:lnTo>
                    <a:pt x="68568" y="57334"/>
                  </a:lnTo>
                  <a:lnTo>
                    <a:pt x="81701" y="29856"/>
                  </a:lnTo>
                  <a:lnTo>
                    <a:pt x="85576" y="26923"/>
                  </a:lnTo>
                  <a:lnTo>
                    <a:pt x="89330" y="28477"/>
                  </a:lnTo>
                  <a:lnTo>
                    <a:pt x="96620" y="39563"/>
                  </a:lnTo>
                  <a:lnTo>
                    <a:pt x="113951" y="72156"/>
                  </a:lnTo>
                  <a:lnTo>
                    <a:pt x="127449" y="85882"/>
                  </a:lnTo>
                  <a:lnTo>
                    <a:pt x="155950" y="100186"/>
                  </a:lnTo>
                  <a:lnTo>
                    <a:pt x="200670" y="115499"/>
                  </a:lnTo>
                  <a:lnTo>
                    <a:pt x="226688" y="1263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727503" y="3529152"/>
              <a:ext cx="84229" cy="31587"/>
            </a:xfrm>
            <a:custGeom>
              <a:avLst/>
              <a:gdLst/>
              <a:ahLst/>
              <a:cxnLst/>
              <a:rect l="0" t="0" r="0" b="0"/>
              <a:pathLst>
                <a:path w="84229" h="31587">
                  <a:moveTo>
                    <a:pt x="0" y="0"/>
                  </a:moveTo>
                  <a:lnTo>
                    <a:pt x="55141" y="20244"/>
                  </a:lnTo>
                  <a:lnTo>
                    <a:pt x="84228" y="3158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201285" y="3644966"/>
              <a:ext cx="129840" cy="136872"/>
            </a:xfrm>
            <a:custGeom>
              <a:avLst/>
              <a:gdLst/>
              <a:ahLst/>
              <a:cxnLst/>
              <a:rect l="0" t="0" r="0" b="0"/>
              <a:pathLst>
                <a:path w="129840" h="136872">
                  <a:moveTo>
                    <a:pt x="115814" y="0"/>
                  </a:moveTo>
                  <a:lnTo>
                    <a:pt x="73122" y="3119"/>
                  </a:lnTo>
                  <a:lnTo>
                    <a:pt x="53556" y="9575"/>
                  </a:lnTo>
                  <a:lnTo>
                    <a:pt x="37061" y="20243"/>
                  </a:lnTo>
                  <a:lnTo>
                    <a:pt x="34066" y="26364"/>
                  </a:lnTo>
                  <a:lnTo>
                    <a:pt x="34409" y="32784"/>
                  </a:lnTo>
                  <a:lnTo>
                    <a:pt x="36977" y="39403"/>
                  </a:lnTo>
                  <a:lnTo>
                    <a:pt x="52310" y="52997"/>
                  </a:lnTo>
                  <a:lnTo>
                    <a:pt x="115785" y="86454"/>
                  </a:lnTo>
                  <a:lnTo>
                    <a:pt x="126323" y="92731"/>
                  </a:lnTo>
                  <a:lnTo>
                    <a:pt x="129839" y="99255"/>
                  </a:lnTo>
                  <a:lnTo>
                    <a:pt x="128674" y="105945"/>
                  </a:lnTo>
                  <a:lnTo>
                    <a:pt x="124387" y="112744"/>
                  </a:lnTo>
                  <a:lnTo>
                    <a:pt x="115680" y="117276"/>
                  </a:lnTo>
                  <a:lnTo>
                    <a:pt x="62798" y="124551"/>
                  </a:lnTo>
                  <a:lnTo>
                    <a:pt x="27186" y="128931"/>
                  </a:lnTo>
                  <a:lnTo>
                    <a:pt x="0" y="1368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6464498" y="3676552"/>
              <a:ext cx="21058" cy="126342"/>
            </a:xfrm>
            <a:custGeom>
              <a:avLst/>
              <a:gdLst/>
              <a:ahLst/>
              <a:cxnLst/>
              <a:rect l="0" t="0" r="0" b="0"/>
              <a:pathLst>
                <a:path w="21058" h="126342">
                  <a:moveTo>
                    <a:pt x="0" y="0"/>
                  </a:moveTo>
                  <a:lnTo>
                    <a:pt x="3119" y="42691"/>
                  </a:lnTo>
                  <a:lnTo>
                    <a:pt x="18211" y="102216"/>
                  </a:lnTo>
                  <a:lnTo>
                    <a:pt x="21057" y="1263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580312" y="3676076"/>
              <a:ext cx="315855" cy="116290"/>
            </a:xfrm>
            <a:custGeom>
              <a:avLst/>
              <a:gdLst/>
              <a:ahLst/>
              <a:cxnLst/>
              <a:rect l="0" t="0" r="0" b="0"/>
              <a:pathLst>
                <a:path w="315855" h="116290">
                  <a:moveTo>
                    <a:pt x="0" y="476"/>
                  </a:moveTo>
                  <a:lnTo>
                    <a:pt x="17958" y="54350"/>
                  </a:lnTo>
                  <a:lnTo>
                    <a:pt x="24748" y="74723"/>
                  </a:lnTo>
                  <a:lnTo>
                    <a:pt x="28197" y="78050"/>
                  </a:lnTo>
                  <a:lnTo>
                    <a:pt x="31666" y="76758"/>
                  </a:lnTo>
                  <a:lnTo>
                    <a:pt x="70810" y="26041"/>
                  </a:lnTo>
                  <a:lnTo>
                    <a:pt x="97019" y="9870"/>
                  </a:lnTo>
                  <a:lnTo>
                    <a:pt x="119938" y="7770"/>
                  </a:lnTo>
                  <a:lnTo>
                    <a:pt x="132601" y="8848"/>
                  </a:lnTo>
                  <a:lnTo>
                    <a:pt x="152910" y="19405"/>
                  </a:lnTo>
                  <a:lnTo>
                    <a:pt x="168565" y="35794"/>
                  </a:lnTo>
                  <a:lnTo>
                    <a:pt x="179423" y="54777"/>
                  </a:lnTo>
                  <a:lnTo>
                    <a:pt x="183956" y="57734"/>
                  </a:lnTo>
                  <a:lnTo>
                    <a:pt x="188148" y="56195"/>
                  </a:lnTo>
                  <a:lnTo>
                    <a:pt x="228653" y="5012"/>
                  </a:lnTo>
                  <a:lnTo>
                    <a:pt x="237833" y="1160"/>
                  </a:lnTo>
                  <a:lnTo>
                    <a:pt x="260511" y="0"/>
                  </a:lnTo>
                  <a:lnTo>
                    <a:pt x="269600" y="4838"/>
                  </a:lnTo>
                  <a:lnTo>
                    <a:pt x="282818" y="22691"/>
                  </a:lnTo>
                  <a:lnTo>
                    <a:pt x="304672" y="82660"/>
                  </a:lnTo>
                  <a:lnTo>
                    <a:pt x="315854" y="11628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33037" y="3647165"/>
              <a:ext cx="154040" cy="311279"/>
            </a:xfrm>
            <a:custGeom>
              <a:avLst/>
              <a:gdLst/>
              <a:ahLst/>
              <a:cxnLst/>
              <a:rect l="0" t="0" r="0" b="0"/>
              <a:pathLst>
                <a:path w="154040" h="311279">
                  <a:moveTo>
                    <a:pt x="0" y="60972"/>
                  </a:moveTo>
                  <a:lnTo>
                    <a:pt x="0" y="113023"/>
                  </a:lnTo>
                  <a:lnTo>
                    <a:pt x="3120" y="162962"/>
                  </a:lnTo>
                  <a:lnTo>
                    <a:pt x="9065" y="221758"/>
                  </a:lnTo>
                  <a:lnTo>
                    <a:pt x="11409" y="278432"/>
                  </a:lnTo>
                  <a:lnTo>
                    <a:pt x="17678" y="311278"/>
                  </a:lnTo>
                  <a:lnTo>
                    <a:pt x="18804" y="309731"/>
                  </a:lnTo>
                  <a:lnTo>
                    <a:pt x="18885" y="296704"/>
                  </a:lnTo>
                  <a:lnTo>
                    <a:pt x="11860" y="238461"/>
                  </a:lnTo>
                  <a:lnTo>
                    <a:pt x="10923" y="183751"/>
                  </a:lnTo>
                  <a:lnTo>
                    <a:pt x="10645" y="128676"/>
                  </a:lnTo>
                  <a:lnTo>
                    <a:pt x="26193" y="67240"/>
                  </a:lnTo>
                  <a:lnTo>
                    <a:pt x="50964" y="9155"/>
                  </a:lnTo>
                  <a:lnTo>
                    <a:pt x="58543" y="3031"/>
                  </a:lnTo>
                  <a:lnTo>
                    <a:pt x="67104" y="118"/>
                  </a:lnTo>
                  <a:lnTo>
                    <a:pt x="85976" y="0"/>
                  </a:lnTo>
                  <a:lnTo>
                    <a:pt x="106061" y="3848"/>
                  </a:lnTo>
                  <a:lnTo>
                    <a:pt x="113991" y="8851"/>
                  </a:lnTo>
                  <a:lnTo>
                    <a:pt x="144805" y="46310"/>
                  </a:lnTo>
                  <a:lnTo>
                    <a:pt x="152095" y="66933"/>
                  </a:lnTo>
                  <a:lnTo>
                    <a:pt x="154039" y="78984"/>
                  </a:lnTo>
                  <a:lnTo>
                    <a:pt x="149960" y="98613"/>
                  </a:lnTo>
                  <a:lnTo>
                    <a:pt x="145597" y="107123"/>
                  </a:lnTo>
                  <a:lnTo>
                    <a:pt x="131391" y="119698"/>
                  </a:lnTo>
                  <a:lnTo>
                    <a:pt x="122688" y="124689"/>
                  </a:lnTo>
                  <a:lnTo>
                    <a:pt x="82495" y="131714"/>
                  </a:lnTo>
                  <a:lnTo>
                    <a:pt x="21056" y="1241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7264109" y="3658422"/>
              <a:ext cx="316411" cy="116892"/>
            </a:xfrm>
            <a:custGeom>
              <a:avLst/>
              <a:gdLst/>
              <a:ahLst/>
              <a:cxnLst/>
              <a:rect l="0" t="0" r="0" b="0"/>
              <a:pathLst>
                <a:path w="316411" h="116892">
                  <a:moveTo>
                    <a:pt x="95311" y="18130"/>
                  </a:moveTo>
                  <a:lnTo>
                    <a:pt x="84132" y="6951"/>
                  </a:lnTo>
                  <a:lnTo>
                    <a:pt x="66166" y="1463"/>
                  </a:lnTo>
                  <a:lnTo>
                    <a:pt x="54824" y="0"/>
                  </a:lnTo>
                  <a:lnTo>
                    <a:pt x="35983" y="4613"/>
                  </a:lnTo>
                  <a:lnTo>
                    <a:pt x="4823" y="26638"/>
                  </a:lnTo>
                  <a:lnTo>
                    <a:pt x="1061" y="34330"/>
                  </a:lnTo>
                  <a:lnTo>
                    <a:pt x="0" y="52236"/>
                  </a:lnTo>
                  <a:lnTo>
                    <a:pt x="3694" y="60754"/>
                  </a:lnTo>
                  <a:lnTo>
                    <a:pt x="17157" y="76458"/>
                  </a:lnTo>
                  <a:lnTo>
                    <a:pt x="25662" y="80412"/>
                  </a:lnTo>
                  <a:lnTo>
                    <a:pt x="44468" y="81685"/>
                  </a:lnTo>
                  <a:lnTo>
                    <a:pt x="61406" y="75232"/>
                  </a:lnTo>
                  <a:lnTo>
                    <a:pt x="91344" y="52026"/>
                  </a:lnTo>
                  <a:lnTo>
                    <a:pt x="99397" y="32415"/>
                  </a:lnTo>
                  <a:lnTo>
                    <a:pt x="101545" y="20634"/>
                  </a:lnTo>
                  <a:lnTo>
                    <a:pt x="104146" y="16290"/>
                  </a:lnTo>
                  <a:lnTo>
                    <a:pt x="107050" y="16903"/>
                  </a:lnTo>
                  <a:lnTo>
                    <a:pt x="151921" y="73668"/>
                  </a:lnTo>
                  <a:lnTo>
                    <a:pt x="173825" y="93987"/>
                  </a:lnTo>
                  <a:lnTo>
                    <a:pt x="222287" y="115755"/>
                  </a:lnTo>
                  <a:lnTo>
                    <a:pt x="242992" y="116891"/>
                  </a:lnTo>
                  <a:lnTo>
                    <a:pt x="263892" y="112326"/>
                  </a:lnTo>
                  <a:lnTo>
                    <a:pt x="293050" y="96602"/>
                  </a:lnTo>
                  <a:lnTo>
                    <a:pt x="316410" y="7077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7612104" y="3539681"/>
              <a:ext cx="63172" cy="263213"/>
            </a:xfrm>
            <a:custGeom>
              <a:avLst/>
              <a:gdLst/>
              <a:ahLst/>
              <a:cxnLst/>
              <a:rect l="0" t="0" r="0" b="0"/>
              <a:pathLst>
                <a:path w="63172" h="263213">
                  <a:moveTo>
                    <a:pt x="0" y="0"/>
                  </a:moveTo>
                  <a:lnTo>
                    <a:pt x="5588" y="58617"/>
                  </a:lnTo>
                  <a:lnTo>
                    <a:pt x="17958" y="111621"/>
                  </a:lnTo>
                  <a:lnTo>
                    <a:pt x="35149" y="173493"/>
                  </a:lnTo>
                  <a:lnTo>
                    <a:pt x="52650" y="230904"/>
                  </a:lnTo>
                  <a:lnTo>
                    <a:pt x="63171" y="2632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7580519" y="3637559"/>
              <a:ext cx="221099" cy="165335"/>
            </a:xfrm>
            <a:custGeom>
              <a:avLst/>
              <a:gdLst/>
              <a:ahLst/>
              <a:cxnLst/>
              <a:rect l="0" t="0" r="0" b="0"/>
              <a:pathLst>
                <a:path w="221099" h="165335">
                  <a:moveTo>
                    <a:pt x="0" y="17936"/>
                  </a:moveTo>
                  <a:lnTo>
                    <a:pt x="34791" y="3464"/>
                  </a:lnTo>
                  <a:lnTo>
                    <a:pt x="77899" y="0"/>
                  </a:lnTo>
                  <a:lnTo>
                    <a:pt x="128210" y="8716"/>
                  </a:lnTo>
                  <a:lnTo>
                    <a:pt x="152908" y="16178"/>
                  </a:lnTo>
                  <a:lnTo>
                    <a:pt x="171684" y="27293"/>
                  </a:lnTo>
                  <a:lnTo>
                    <a:pt x="184709" y="43151"/>
                  </a:lnTo>
                  <a:lnTo>
                    <a:pt x="193227" y="63068"/>
                  </a:lnTo>
                  <a:lnTo>
                    <a:pt x="204733" y="122001"/>
                  </a:lnTo>
                  <a:lnTo>
                    <a:pt x="221098" y="16533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7882968" y="3642193"/>
              <a:ext cx="350652" cy="131382"/>
            </a:xfrm>
            <a:custGeom>
              <a:avLst/>
              <a:gdLst/>
              <a:ahLst/>
              <a:cxnLst/>
              <a:rect l="0" t="0" r="0" b="0"/>
              <a:pathLst>
                <a:path w="350652" h="131382">
                  <a:moveTo>
                    <a:pt x="55520" y="13302"/>
                  </a:moveTo>
                  <a:lnTo>
                    <a:pt x="44341" y="2123"/>
                  </a:lnTo>
                  <a:lnTo>
                    <a:pt x="37539" y="0"/>
                  </a:lnTo>
                  <a:lnTo>
                    <a:pt x="20622" y="761"/>
                  </a:lnTo>
                  <a:lnTo>
                    <a:pt x="13537" y="4941"/>
                  </a:lnTo>
                  <a:lnTo>
                    <a:pt x="2545" y="18944"/>
                  </a:lnTo>
                  <a:lnTo>
                    <a:pt x="0" y="36866"/>
                  </a:lnTo>
                  <a:lnTo>
                    <a:pt x="959" y="46559"/>
                  </a:lnTo>
                  <a:lnTo>
                    <a:pt x="8264" y="63567"/>
                  </a:lnTo>
                  <a:lnTo>
                    <a:pt x="13487" y="71378"/>
                  </a:lnTo>
                  <a:lnTo>
                    <a:pt x="28650" y="83177"/>
                  </a:lnTo>
                  <a:lnTo>
                    <a:pt x="48256" y="91150"/>
                  </a:lnTo>
                  <a:lnTo>
                    <a:pt x="72568" y="94694"/>
                  </a:lnTo>
                  <a:lnTo>
                    <a:pt x="95852" y="90030"/>
                  </a:lnTo>
                  <a:lnTo>
                    <a:pt x="139396" y="67972"/>
                  </a:lnTo>
                  <a:lnTo>
                    <a:pt x="147702" y="67296"/>
                  </a:lnTo>
                  <a:lnTo>
                    <a:pt x="154409" y="70355"/>
                  </a:lnTo>
                  <a:lnTo>
                    <a:pt x="198991" y="108445"/>
                  </a:lnTo>
                  <a:lnTo>
                    <a:pt x="244257" y="130621"/>
                  </a:lnTo>
                  <a:lnTo>
                    <a:pt x="287567" y="131381"/>
                  </a:lnTo>
                  <a:lnTo>
                    <a:pt x="311120" y="123883"/>
                  </a:lnTo>
                  <a:lnTo>
                    <a:pt x="329387" y="111582"/>
                  </a:lnTo>
                  <a:lnTo>
                    <a:pt x="345304" y="94416"/>
                  </a:lnTo>
                  <a:lnTo>
                    <a:pt x="349315" y="84926"/>
                  </a:lnTo>
                  <a:lnTo>
                    <a:pt x="350651" y="65021"/>
                  </a:lnTo>
                  <a:lnTo>
                    <a:pt x="344227" y="47597"/>
                  </a:lnTo>
                  <a:lnTo>
                    <a:pt x="339238" y="39674"/>
                  </a:lnTo>
                  <a:lnTo>
                    <a:pt x="321216" y="27752"/>
                  </a:lnTo>
                  <a:lnTo>
                    <a:pt x="298779" y="20894"/>
                  </a:lnTo>
                  <a:lnTo>
                    <a:pt x="277109" y="21745"/>
                  </a:lnTo>
                  <a:lnTo>
                    <a:pt x="225066" y="40222"/>
                  </a:lnTo>
                  <a:lnTo>
                    <a:pt x="213447" y="4488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462269" y="3434396"/>
            <a:ext cx="644882" cy="400084"/>
            <a:chOff x="8462269" y="3434396"/>
            <a:chExt cx="644882" cy="400084"/>
          </a:xfrm>
        </p:grpSpPr>
        <p:sp>
          <p:nvSpPr>
            <p:cNvPr id="28" name="Freeform 27"/>
            <p:cNvSpPr/>
            <p:nvPr/>
          </p:nvSpPr>
          <p:spPr>
            <a:xfrm>
              <a:off x="8462269" y="3602141"/>
              <a:ext cx="150044" cy="155555"/>
            </a:xfrm>
            <a:custGeom>
              <a:avLst/>
              <a:gdLst/>
              <a:ahLst/>
              <a:cxnLst/>
              <a:rect l="0" t="0" r="0" b="0"/>
              <a:pathLst>
                <a:path w="150044" h="155555">
                  <a:moveTo>
                    <a:pt x="150043" y="42825"/>
                  </a:moveTo>
                  <a:lnTo>
                    <a:pt x="140467" y="18778"/>
                  </a:lnTo>
                  <a:lnTo>
                    <a:pt x="129799" y="4452"/>
                  </a:lnTo>
                  <a:lnTo>
                    <a:pt x="122509" y="865"/>
                  </a:lnTo>
                  <a:lnTo>
                    <a:pt x="105050" y="0"/>
                  </a:lnTo>
                  <a:lnTo>
                    <a:pt x="75490" y="6090"/>
                  </a:lnTo>
                  <a:lnTo>
                    <a:pt x="50094" y="20892"/>
                  </a:lnTo>
                  <a:lnTo>
                    <a:pt x="14486" y="55260"/>
                  </a:lnTo>
                  <a:lnTo>
                    <a:pt x="2838" y="75258"/>
                  </a:lnTo>
                  <a:lnTo>
                    <a:pt x="0" y="95844"/>
                  </a:lnTo>
                  <a:lnTo>
                    <a:pt x="3808" y="115522"/>
                  </a:lnTo>
                  <a:lnTo>
                    <a:pt x="13300" y="132067"/>
                  </a:lnTo>
                  <a:lnTo>
                    <a:pt x="31556" y="144099"/>
                  </a:lnTo>
                  <a:lnTo>
                    <a:pt x="55268" y="152176"/>
                  </a:lnTo>
                  <a:lnTo>
                    <a:pt x="93754" y="155554"/>
                  </a:lnTo>
                  <a:lnTo>
                    <a:pt x="139514" y="14811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8699832" y="3434396"/>
              <a:ext cx="407319" cy="400084"/>
            </a:xfrm>
            <a:custGeom>
              <a:avLst/>
              <a:gdLst/>
              <a:ahLst/>
              <a:cxnLst/>
              <a:rect l="0" t="0" r="0" b="0"/>
              <a:pathLst>
                <a:path w="407319" h="400084">
                  <a:moveTo>
                    <a:pt x="7236" y="0"/>
                  </a:moveTo>
                  <a:lnTo>
                    <a:pt x="0" y="27556"/>
                  </a:lnTo>
                  <a:lnTo>
                    <a:pt x="477" y="83778"/>
                  </a:lnTo>
                  <a:lnTo>
                    <a:pt x="5901" y="140291"/>
                  </a:lnTo>
                  <a:lnTo>
                    <a:pt x="8142" y="196515"/>
                  </a:lnTo>
                  <a:lnTo>
                    <a:pt x="15517" y="252680"/>
                  </a:lnTo>
                  <a:lnTo>
                    <a:pt x="16266" y="266720"/>
                  </a:lnTo>
                  <a:lnTo>
                    <a:pt x="19105" y="273739"/>
                  </a:lnTo>
                  <a:lnTo>
                    <a:pt x="23338" y="276080"/>
                  </a:lnTo>
                  <a:lnTo>
                    <a:pt x="28499" y="275300"/>
                  </a:lnTo>
                  <a:lnTo>
                    <a:pt x="46942" y="263024"/>
                  </a:lnTo>
                  <a:lnTo>
                    <a:pt x="97378" y="213646"/>
                  </a:lnTo>
                  <a:lnTo>
                    <a:pt x="120219" y="211157"/>
                  </a:lnTo>
                  <a:lnTo>
                    <a:pt x="129351" y="214471"/>
                  </a:lnTo>
                  <a:lnTo>
                    <a:pt x="142617" y="227511"/>
                  </a:lnTo>
                  <a:lnTo>
                    <a:pt x="173823" y="284832"/>
                  </a:lnTo>
                  <a:lnTo>
                    <a:pt x="199315" y="310432"/>
                  </a:lnTo>
                  <a:lnTo>
                    <a:pt x="222065" y="319294"/>
                  </a:lnTo>
                  <a:lnTo>
                    <a:pt x="280388" y="324983"/>
                  </a:lnTo>
                  <a:lnTo>
                    <a:pt x="319797" y="320379"/>
                  </a:lnTo>
                  <a:lnTo>
                    <a:pt x="353700" y="306017"/>
                  </a:lnTo>
                  <a:lnTo>
                    <a:pt x="380384" y="286944"/>
                  </a:lnTo>
                  <a:lnTo>
                    <a:pt x="397518" y="260885"/>
                  </a:lnTo>
                  <a:lnTo>
                    <a:pt x="398445" y="252302"/>
                  </a:lnTo>
                  <a:lnTo>
                    <a:pt x="393236" y="236527"/>
                  </a:lnTo>
                  <a:lnTo>
                    <a:pt x="386232" y="231384"/>
                  </a:lnTo>
                  <a:lnTo>
                    <a:pt x="365971" y="225670"/>
                  </a:lnTo>
                  <a:lnTo>
                    <a:pt x="356357" y="227656"/>
                  </a:lnTo>
                  <a:lnTo>
                    <a:pt x="339436" y="239220"/>
                  </a:lnTo>
                  <a:lnTo>
                    <a:pt x="322344" y="265462"/>
                  </a:lnTo>
                  <a:lnTo>
                    <a:pt x="320030" y="285270"/>
                  </a:lnTo>
                  <a:lnTo>
                    <a:pt x="324070" y="306941"/>
                  </a:lnTo>
                  <a:lnTo>
                    <a:pt x="339498" y="343109"/>
                  </a:lnTo>
                  <a:lnTo>
                    <a:pt x="352220" y="361503"/>
                  </a:lnTo>
                  <a:lnTo>
                    <a:pt x="407318" y="40008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250850" y="3834479"/>
            <a:ext cx="2140141" cy="474789"/>
            <a:chOff x="7250850" y="3834479"/>
            <a:chExt cx="2140141" cy="474789"/>
          </a:xfrm>
        </p:grpSpPr>
        <p:sp>
          <p:nvSpPr>
            <p:cNvPr id="31" name="Freeform 30"/>
            <p:cNvSpPr/>
            <p:nvPr/>
          </p:nvSpPr>
          <p:spPr>
            <a:xfrm>
              <a:off x="7250850" y="4018342"/>
              <a:ext cx="224385" cy="151772"/>
            </a:xfrm>
            <a:custGeom>
              <a:avLst/>
              <a:gdLst/>
              <a:ahLst/>
              <a:cxnLst/>
              <a:rect l="0" t="0" r="0" b="0"/>
              <a:pathLst>
                <a:path w="224385" h="151772">
                  <a:moveTo>
                    <a:pt x="150684" y="5650"/>
                  </a:moveTo>
                  <a:lnTo>
                    <a:pt x="107992" y="8769"/>
                  </a:lnTo>
                  <a:lnTo>
                    <a:pt x="76813" y="20222"/>
                  </a:lnTo>
                  <a:lnTo>
                    <a:pt x="57021" y="33184"/>
                  </a:lnTo>
                  <a:lnTo>
                    <a:pt x="17930" y="80202"/>
                  </a:lnTo>
                  <a:lnTo>
                    <a:pt x="2035" y="111187"/>
                  </a:lnTo>
                  <a:lnTo>
                    <a:pt x="0" y="132104"/>
                  </a:lnTo>
                  <a:lnTo>
                    <a:pt x="1095" y="142595"/>
                  </a:lnTo>
                  <a:lnTo>
                    <a:pt x="5334" y="148419"/>
                  </a:lnTo>
                  <a:lnTo>
                    <a:pt x="11670" y="151132"/>
                  </a:lnTo>
                  <a:lnTo>
                    <a:pt x="19404" y="151771"/>
                  </a:lnTo>
                  <a:lnTo>
                    <a:pt x="37355" y="146242"/>
                  </a:lnTo>
                  <a:lnTo>
                    <a:pt x="55862" y="134815"/>
                  </a:lnTo>
                  <a:lnTo>
                    <a:pt x="101237" y="78673"/>
                  </a:lnTo>
                  <a:lnTo>
                    <a:pt x="143637" y="17288"/>
                  </a:lnTo>
                  <a:lnTo>
                    <a:pt x="157691" y="684"/>
                  </a:lnTo>
                  <a:lnTo>
                    <a:pt x="162374" y="0"/>
                  </a:lnTo>
                  <a:lnTo>
                    <a:pt x="165497" y="4223"/>
                  </a:lnTo>
                  <a:lnTo>
                    <a:pt x="182646" y="67425"/>
                  </a:lnTo>
                  <a:lnTo>
                    <a:pt x="186030" y="78418"/>
                  </a:lnTo>
                  <a:lnTo>
                    <a:pt x="191796" y="86917"/>
                  </a:lnTo>
                  <a:lnTo>
                    <a:pt x="224384" y="11093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560925" y="3959719"/>
              <a:ext cx="166993" cy="201144"/>
            </a:xfrm>
            <a:custGeom>
              <a:avLst/>
              <a:gdLst/>
              <a:ahLst/>
              <a:cxnLst/>
              <a:rect l="0" t="0" r="0" b="0"/>
              <a:pathLst>
                <a:path w="166993" h="201144">
                  <a:moveTo>
                    <a:pt x="9065" y="32687"/>
                  </a:moveTo>
                  <a:lnTo>
                    <a:pt x="1830" y="60243"/>
                  </a:lnTo>
                  <a:lnTo>
                    <a:pt x="0" y="87829"/>
                  </a:lnTo>
                  <a:lnTo>
                    <a:pt x="1851" y="94015"/>
                  </a:lnTo>
                  <a:lnTo>
                    <a:pt x="5426" y="94629"/>
                  </a:lnTo>
                  <a:lnTo>
                    <a:pt x="10149" y="91529"/>
                  </a:lnTo>
                  <a:lnTo>
                    <a:pt x="52009" y="29912"/>
                  </a:lnTo>
                  <a:lnTo>
                    <a:pt x="66755" y="12737"/>
                  </a:lnTo>
                  <a:lnTo>
                    <a:pt x="85008" y="1204"/>
                  </a:lnTo>
                  <a:lnTo>
                    <a:pt x="94788" y="0"/>
                  </a:lnTo>
                  <a:lnTo>
                    <a:pt x="115014" y="4901"/>
                  </a:lnTo>
                  <a:lnTo>
                    <a:pt x="122982" y="11823"/>
                  </a:lnTo>
                  <a:lnTo>
                    <a:pt x="134954" y="31994"/>
                  </a:lnTo>
                  <a:lnTo>
                    <a:pt x="143766" y="91475"/>
                  </a:lnTo>
                  <a:lnTo>
                    <a:pt x="146463" y="141093"/>
                  </a:lnTo>
                  <a:lnTo>
                    <a:pt x="154151" y="181271"/>
                  </a:lnTo>
                  <a:lnTo>
                    <a:pt x="166992" y="2011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864788" y="3834479"/>
              <a:ext cx="31586" cy="273742"/>
            </a:xfrm>
            <a:custGeom>
              <a:avLst/>
              <a:gdLst/>
              <a:ahLst/>
              <a:cxnLst/>
              <a:rect l="0" t="0" r="0" b="0"/>
              <a:pathLst>
                <a:path w="31586" h="273742">
                  <a:moveTo>
                    <a:pt x="31585" y="0"/>
                  </a:moveTo>
                  <a:lnTo>
                    <a:pt x="23252" y="48931"/>
                  </a:lnTo>
                  <a:lnTo>
                    <a:pt x="21490" y="108061"/>
                  </a:lnTo>
                  <a:lnTo>
                    <a:pt x="13906" y="165971"/>
                  </a:lnTo>
                  <a:lnTo>
                    <a:pt x="8076" y="229403"/>
                  </a:lnTo>
                  <a:lnTo>
                    <a:pt x="0" y="2737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7812146" y="3965820"/>
              <a:ext cx="200042" cy="152929"/>
            </a:xfrm>
            <a:custGeom>
              <a:avLst/>
              <a:gdLst/>
              <a:ahLst/>
              <a:cxnLst/>
              <a:rect l="0" t="0" r="0" b="0"/>
              <a:pathLst>
                <a:path w="200042" h="152929">
                  <a:moveTo>
                    <a:pt x="0" y="47644"/>
                  </a:moveTo>
                  <a:lnTo>
                    <a:pt x="17980" y="23597"/>
                  </a:lnTo>
                  <a:lnTo>
                    <a:pt x="34897" y="9270"/>
                  </a:lnTo>
                  <a:lnTo>
                    <a:pt x="60353" y="1343"/>
                  </a:lnTo>
                  <a:lnTo>
                    <a:pt x="104450" y="0"/>
                  </a:lnTo>
                  <a:lnTo>
                    <a:pt x="131819" y="5411"/>
                  </a:lnTo>
                  <a:lnTo>
                    <a:pt x="155682" y="15615"/>
                  </a:lnTo>
                  <a:lnTo>
                    <a:pt x="171747" y="31069"/>
                  </a:lnTo>
                  <a:lnTo>
                    <a:pt x="177669" y="40103"/>
                  </a:lnTo>
                  <a:lnTo>
                    <a:pt x="186003" y="75175"/>
                  </a:lnTo>
                  <a:lnTo>
                    <a:pt x="192169" y="133432"/>
                  </a:lnTo>
                  <a:lnTo>
                    <a:pt x="200041" y="152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107240" y="3950292"/>
              <a:ext cx="210570" cy="358976"/>
            </a:xfrm>
            <a:custGeom>
              <a:avLst/>
              <a:gdLst/>
              <a:ahLst/>
              <a:cxnLst/>
              <a:rect l="0" t="0" r="0" b="0"/>
              <a:pathLst>
                <a:path w="210570" h="358976">
                  <a:moveTo>
                    <a:pt x="41818" y="0"/>
                  </a:moveTo>
                  <a:lnTo>
                    <a:pt x="34582" y="27556"/>
                  </a:lnTo>
                  <a:lnTo>
                    <a:pt x="31939" y="83779"/>
                  </a:lnTo>
                  <a:lnTo>
                    <a:pt x="25828" y="145881"/>
                  </a:lnTo>
                  <a:lnTo>
                    <a:pt x="22261" y="197122"/>
                  </a:lnTo>
                  <a:lnTo>
                    <a:pt x="13821" y="251198"/>
                  </a:lnTo>
                  <a:lnTo>
                    <a:pt x="10940" y="305726"/>
                  </a:lnTo>
                  <a:lnTo>
                    <a:pt x="4783" y="355968"/>
                  </a:lnTo>
                  <a:lnTo>
                    <a:pt x="3089" y="358975"/>
                  </a:lnTo>
                  <a:lnTo>
                    <a:pt x="1960" y="356300"/>
                  </a:lnTo>
                  <a:lnTo>
                    <a:pt x="0" y="297438"/>
                  </a:lnTo>
                  <a:lnTo>
                    <a:pt x="2881" y="237001"/>
                  </a:lnTo>
                  <a:lnTo>
                    <a:pt x="8780" y="179397"/>
                  </a:lnTo>
                  <a:lnTo>
                    <a:pt x="20980" y="128934"/>
                  </a:lnTo>
                  <a:lnTo>
                    <a:pt x="47234" y="76292"/>
                  </a:lnTo>
                  <a:lnTo>
                    <a:pt x="89584" y="26988"/>
                  </a:lnTo>
                  <a:lnTo>
                    <a:pt x="110620" y="17844"/>
                  </a:lnTo>
                  <a:lnTo>
                    <a:pt x="135568" y="14950"/>
                  </a:lnTo>
                  <a:lnTo>
                    <a:pt x="162253" y="17563"/>
                  </a:lnTo>
                  <a:lnTo>
                    <a:pt x="183472" y="25743"/>
                  </a:lnTo>
                  <a:lnTo>
                    <a:pt x="192405" y="31200"/>
                  </a:lnTo>
                  <a:lnTo>
                    <a:pt x="205452" y="49742"/>
                  </a:lnTo>
                  <a:lnTo>
                    <a:pt x="210569" y="61237"/>
                  </a:lnTo>
                  <a:lnTo>
                    <a:pt x="210014" y="86488"/>
                  </a:lnTo>
                  <a:lnTo>
                    <a:pt x="206591" y="99773"/>
                  </a:lnTo>
                  <a:lnTo>
                    <a:pt x="190309" y="120773"/>
                  </a:lnTo>
                  <a:lnTo>
                    <a:pt x="157955" y="142629"/>
                  </a:lnTo>
                  <a:lnTo>
                    <a:pt x="106201" y="163149"/>
                  </a:lnTo>
                  <a:lnTo>
                    <a:pt x="73403" y="1684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389154" y="3979105"/>
              <a:ext cx="286329" cy="124397"/>
            </a:xfrm>
            <a:custGeom>
              <a:avLst/>
              <a:gdLst/>
              <a:ahLst/>
              <a:cxnLst/>
              <a:rect l="0" t="0" r="0" b="0"/>
              <a:pathLst>
                <a:path w="286329" h="124397">
                  <a:moveTo>
                    <a:pt x="96816" y="13301"/>
                  </a:moveTo>
                  <a:lnTo>
                    <a:pt x="85637" y="2123"/>
                  </a:lnTo>
                  <a:lnTo>
                    <a:pt x="78835" y="0"/>
                  </a:lnTo>
                  <a:lnTo>
                    <a:pt x="61918" y="761"/>
                  </a:lnTo>
                  <a:lnTo>
                    <a:pt x="45820" y="8118"/>
                  </a:lnTo>
                  <a:lnTo>
                    <a:pt x="16422" y="31904"/>
                  </a:lnTo>
                  <a:lnTo>
                    <a:pt x="725" y="57808"/>
                  </a:lnTo>
                  <a:lnTo>
                    <a:pt x="0" y="67539"/>
                  </a:lnTo>
                  <a:lnTo>
                    <a:pt x="5434" y="87710"/>
                  </a:lnTo>
                  <a:lnTo>
                    <a:pt x="12498" y="94492"/>
                  </a:lnTo>
                  <a:lnTo>
                    <a:pt x="32824" y="102028"/>
                  </a:lnTo>
                  <a:lnTo>
                    <a:pt x="42456" y="101699"/>
                  </a:lnTo>
                  <a:lnTo>
                    <a:pt x="59397" y="95093"/>
                  </a:lnTo>
                  <a:lnTo>
                    <a:pt x="82089" y="78220"/>
                  </a:lnTo>
                  <a:lnTo>
                    <a:pt x="109547" y="43153"/>
                  </a:lnTo>
                  <a:lnTo>
                    <a:pt x="119242" y="23059"/>
                  </a:lnTo>
                  <a:lnTo>
                    <a:pt x="121125" y="20976"/>
                  </a:lnTo>
                  <a:lnTo>
                    <a:pt x="121696" y="39232"/>
                  </a:lnTo>
                  <a:lnTo>
                    <a:pt x="147376" y="87643"/>
                  </a:lnTo>
                  <a:lnTo>
                    <a:pt x="173017" y="113187"/>
                  </a:lnTo>
                  <a:lnTo>
                    <a:pt x="195803" y="122036"/>
                  </a:lnTo>
                  <a:lnTo>
                    <a:pt x="208431" y="124396"/>
                  </a:lnTo>
                  <a:lnTo>
                    <a:pt x="228700" y="120778"/>
                  </a:lnTo>
                  <a:lnTo>
                    <a:pt x="286328" y="975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728125" y="3855536"/>
              <a:ext cx="21057" cy="273742"/>
            </a:xfrm>
            <a:custGeom>
              <a:avLst/>
              <a:gdLst/>
              <a:ahLst/>
              <a:cxnLst/>
              <a:rect l="0" t="0" r="0" b="0"/>
              <a:pathLst>
                <a:path w="21057" h="273742">
                  <a:moveTo>
                    <a:pt x="21056" y="0"/>
                  </a:moveTo>
                  <a:lnTo>
                    <a:pt x="21056" y="58617"/>
                  </a:lnTo>
                  <a:lnTo>
                    <a:pt x="21056" y="113960"/>
                  </a:lnTo>
                  <a:lnTo>
                    <a:pt x="21056" y="162968"/>
                  </a:lnTo>
                  <a:lnTo>
                    <a:pt x="17937" y="225690"/>
                  </a:lnTo>
                  <a:lnTo>
                    <a:pt x="9604" y="255214"/>
                  </a:lnTo>
                  <a:lnTo>
                    <a:pt x="0" y="2737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8707068" y="3963409"/>
              <a:ext cx="200042" cy="144812"/>
            </a:xfrm>
            <a:custGeom>
              <a:avLst/>
              <a:gdLst/>
              <a:ahLst/>
              <a:cxnLst/>
              <a:rect l="0" t="0" r="0" b="0"/>
              <a:pathLst>
                <a:path w="200042" h="144812">
                  <a:moveTo>
                    <a:pt x="0" y="50055"/>
                  </a:moveTo>
                  <a:lnTo>
                    <a:pt x="19150" y="33244"/>
                  </a:lnTo>
                  <a:lnTo>
                    <a:pt x="73217" y="6146"/>
                  </a:lnTo>
                  <a:lnTo>
                    <a:pt x="110731" y="0"/>
                  </a:lnTo>
                  <a:lnTo>
                    <a:pt x="145893" y="3768"/>
                  </a:lnTo>
                  <a:lnTo>
                    <a:pt x="164666" y="12325"/>
                  </a:lnTo>
                  <a:lnTo>
                    <a:pt x="172949" y="17882"/>
                  </a:lnTo>
                  <a:lnTo>
                    <a:pt x="178470" y="26267"/>
                  </a:lnTo>
                  <a:lnTo>
                    <a:pt x="184606" y="48061"/>
                  </a:lnTo>
                  <a:lnTo>
                    <a:pt x="186772" y="105553"/>
                  </a:lnTo>
                  <a:lnTo>
                    <a:pt x="200041" y="1448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9036038" y="3969746"/>
              <a:ext cx="354953" cy="151576"/>
            </a:xfrm>
            <a:custGeom>
              <a:avLst/>
              <a:gdLst/>
              <a:ahLst/>
              <a:cxnLst/>
              <a:rect l="0" t="0" r="0" b="0"/>
              <a:pathLst>
                <a:path w="354953" h="151576">
                  <a:moveTo>
                    <a:pt x="50055" y="12132"/>
                  </a:moveTo>
                  <a:lnTo>
                    <a:pt x="38877" y="953"/>
                  </a:lnTo>
                  <a:lnTo>
                    <a:pt x="33245" y="0"/>
                  </a:lnTo>
                  <a:lnTo>
                    <a:pt x="27150" y="1705"/>
                  </a:lnTo>
                  <a:lnTo>
                    <a:pt x="20747" y="5180"/>
                  </a:lnTo>
                  <a:lnTo>
                    <a:pt x="10514" y="18401"/>
                  </a:lnTo>
                  <a:lnTo>
                    <a:pt x="3235" y="37145"/>
                  </a:lnTo>
                  <a:lnTo>
                    <a:pt x="0" y="61073"/>
                  </a:lnTo>
                  <a:lnTo>
                    <a:pt x="4802" y="81067"/>
                  </a:lnTo>
                  <a:lnTo>
                    <a:pt x="9358" y="89674"/>
                  </a:lnTo>
                  <a:lnTo>
                    <a:pt x="23778" y="102357"/>
                  </a:lnTo>
                  <a:lnTo>
                    <a:pt x="61633" y="120031"/>
                  </a:lnTo>
                  <a:lnTo>
                    <a:pt x="82107" y="121308"/>
                  </a:lnTo>
                  <a:lnTo>
                    <a:pt x="101735" y="116806"/>
                  </a:lnTo>
                  <a:lnTo>
                    <a:pt x="133401" y="94853"/>
                  </a:lnTo>
                  <a:lnTo>
                    <a:pt x="140713" y="88336"/>
                  </a:lnTo>
                  <a:lnTo>
                    <a:pt x="146759" y="87501"/>
                  </a:lnTo>
                  <a:lnTo>
                    <a:pt x="151959" y="90454"/>
                  </a:lnTo>
                  <a:lnTo>
                    <a:pt x="182018" y="127601"/>
                  </a:lnTo>
                  <a:lnTo>
                    <a:pt x="210819" y="143311"/>
                  </a:lnTo>
                  <a:lnTo>
                    <a:pt x="235370" y="151542"/>
                  </a:lnTo>
                  <a:lnTo>
                    <a:pt x="275499" y="151575"/>
                  </a:lnTo>
                  <a:lnTo>
                    <a:pt x="317025" y="144175"/>
                  </a:lnTo>
                  <a:lnTo>
                    <a:pt x="338725" y="128529"/>
                  </a:lnTo>
                  <a:lnTo>
                    <a:pt x="347787" y="117806"/>
                  </a:lnTo>
                  <a:lnTo>
                    <a:pt x="352658" y="107148"/>
                  </a:lnTo>
                  <a:lnTo>
                    <a:pt x="354952" y="85947"/>
                  </a:lnTo>
                  <a:lnTo>
                    <a:pt x="348951" y="67945"/>
                  </a:lnTo>
                  <a:lnTo>
                    <a:pt x="337316" y="52146"/>
                  </a:lnTo>
                  <a:lnTo>
                    <a:pt x="311035" y="31267"/>
                  </a:lnTo>
                  <a:lnTo>
                    <a:pt x="279851" y="18321"/>
                  </a:lnTo>
                  <a:lnTo>
                    <a:pt x="254742" y="14882"/>
                  </a:lnTo>
                  <a:lnTo>
                    <a:pt x="214299" y="24125"/>
                  </a:lnTo>
                  <a:lnTo>
                    <a:pt x="192853" y="38519"/>
                  </a:lnTo>
                  <a:lnTo>
                    <a:pt x="173865" y="60115"/>
                  </a:lnTo>
                  <a:lnTo>
                    <a:pt x="165869" y="7530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9033451" y="3855536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68456" y="5592738"/>
            <a:ext cx="6491059" cy="758053"/>
            <a:chOff x="168456" y="5592738"/>
            <a:chExt cx="6491059" cy="758053"/>
          </a:xfrm>
        </p:grpSpPr>
        <p:sp>
          <p:nvSpPr>
            <p:cNvPr id="42" name="Freeform 41"/>
            <p:cNvSpPr/>
            <p:nvPr/>
          </p:nvSpPr>
          <p:spPr>
            <a:xfrm>
              <a:off x="336912" y="5719080"/>
              <a:ext cx="31586" cy="263214"/>
            </a:xfrm>
            <a:custGeom>
              <a:avLst/>
              <a:gdLst/>
              <a:ahLst/>
              <a:cxnLst/>
              <a:rect l="0" t="0" r="0" b="0"/>
              <a:pathLst>
                <a:path w="31586" h="263214">
                  <a:moveTo>
                    <a:pt x="0" y="0"/>
                  </a:moveTo>
                  <a:lnTo>
                    <a:pt x="0" y="58617"/>
                  </a:lnTo>
                  <a:lnTo>
                    <a:pt x="7236" y="120026"/>
                  </a:lnTo>
                  <a:lnTo>
                    <a:pt x="12998" y="178430"/>
                  </a:lnTo>
                  <a:lnTo>
                    <a:pt x="25054" y="235027"/>
                  </a:lnTo>
                  <a:lnTo>
                    <a:pt x="31585" y="2632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168456" y="5659140"/>
              <a:ext cx="294799" cy="38884"/>
            </a:xfrm>
            <a:custGeom>
              <a:avLst/>
              <a:gdLst/>
              <a:ahLst/>
              <a:cxnLst/>
              <a:rect l="0" t="0" r="0" b="0"/>
              <a:pathLst>
                <a:path w="294799" h="38884">
                  <a:moveTo>
                    <a:pt x="0" y="38883"/>
                  </a:moveTo>
                  <a:lnTo>
                    <a:pt x="53875" y="11372"/>
                  </a:lnTo>
                  <a:lnTo>
                    <a:pt x="98119" y="0"/>
                  </a:lnTo>
                  <a:lnTo>
                    <a:pt x="157162" y="2997"/>
                  </a:lnTo>
                  <a:lnTo>
                    <a:pt x="219084" y="8788"/>
                  </a:lnTo>
                  <a:lnTo>
                    <a:pt x="277762" y="23796"/>
                  </a:lnTo>
                  <a:lnTo>
                    <a:pt x="294798" y="283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305326" y="5845422"/>
              <a:ext cx="200043" cy="63172"/>
            </a:xfrm>
            <a:custGeom>
              <a:avLst/>
              <a:gdLst/>
              <a:ahLst/>
              <a:cxnLst/>
              <a:rect l="0" t="0" r="0" b="0"/>
              <a:pathLst>
                <a:path w="200043" h="63172">
                  <a:moveTo>
                    <a:pt x="0" y="0"/>
                  </a:moveTo>
                  <a:lnTo>
                    <a:pt x="5590" y="16767"/>
                  </a:lnTo>
                  <a:lnTo>
                    <a:pt x="17692" y="28119"/>
                  </a:lnTo>
                  <a:lnTo>
                    <a:pt x="65285" y="48676"/>
                  </a:lnTo>
                  <a:lnTo>
                    <a:pt x="116925" y="59962"/>
                  </a:lnTo>
                  <a:lnTo>
                    <a:pt x="172185" y="62537"/>
                  </a:lnTo>
                  <a:lnTo>
                    <a:pt x="200042" y="631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94535" y="5737726"/>
              <a:ext cx="149839" cy="196962"/>
            </a:xfrm>
            <a:custGeom>
              <a:avLst/>
              <a:gdLst/>
              <a:ahLst/>
              <a:cxnLst/>
              <a:rect l="0" t="0" r="0" b="0"/>
              <a:pathLst>
                <a:path w="149839" h="196962">
                  <a:moveTo>
                    <a:pt x="5589" y="86639"/>
                  </a:moveTo>
                  <a:lnTo>
                    <a:pt x="0" y="103407"/>
                  </a:lnTo>
                  <a:lnTo>
                    <a:pt x="376" y="120998"/>
                  </a:lnTo>
                  <a:lnTo>
                    <a:pt x="5612" y="140514"/>
                  </a:lnTo>
                  <a:lnTo>
                    <a:pt x="15738" y="160886"/>
                  </a:lnTo>
                  <a:lnTo>
                    <a:pt x="34276" y="178519"/>
                  </a:lnTo>
                  <a:lnTo>
                    <a:pt x="45771" y="186497"/>
                  </a:lnTo>
                  <a:lnTo>
                    <a:pt x="74141" y="195361"/>
                  </a:lnTo>
                  <a:lnTo>
                    <a:pt x="102737" y="196961"/>
                  </a:lnTo>
                  <a:lnTo>
                    <a:pt x="123245" y="189873"/>
                  </a:lnTo>
                  <a:lnTo>
                    <a:pt x="137040" y="175805"/>
                  </a:lnTo>
                  <a:lnTo>
                    <a:pt x="142356" y="167140"/>
                  </a:lnTo>
                  <a:lnTo>
                    <a:pt x="149838" y="126999"/>
                  </a:lnTo>
                  <a:lnTo>
                    <a:pt x="143961" y="77843"/>
                  </a:lnTo>
                  <a:lnTo>
                    <a:pt x="128415" y="34339"/>
                  </a:lnTo>
                  <a:lnTo>
                    <a:pt x="122568" y="23696"/>
                  </a:lnTo>
                  <a:lnTo>
                    <a:pt x="106713" y="8752"/>
                  </a:lnTo>
                  <a:lnTo>
                    <a:pt x="97572" y="3129"/>
                  </a:lnTo>
                  <a:lnTo>
                    <a:pt x="78056" y="0"/>
                  </a:lnTo>
                  <a:lnTo>
                    <a:pt x="67938" y="804"/>
                  </a:lnTo>
                  <a:lnTo>
                    <a:pt x="60023" y="4849"/>
                  </a:lnTo>
                  <a:lnTo>
                    <a:pt x="48110" y="18702"/>
                  </a:lnTo>
                  <a:lnTo>
                    <a:pt x="38615" y="73649"/>
                  </a:lnTo>
                  <a:lnTo>
                    <a:pt x="37175" y="866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1031793" y="5723978"/>
              <a:ext cx="86502" cy="184810"/>
            </a:xfrm>
            <a:custGeom>
              <a:avLst/>
              <a:gdLst/>
              <a:ahLst/>
              <a:cxnLst/>
              <a:rect l="0" t="0" r="0" b="0"/>
              <a:pathLst>
                <a:path w="86502" h="184810">
                  <a:moveTo>
                    <a:pt x="63171" y="58273"/>
                  </a:moveTo>
                  <a:lnTo>
                    <a:pt x="48517" y="5246"/>
                  </a:lnTo>
                  <a:lnTo>
                    <a:pt x="44043" y="694"/>
                  </a:lnTo>
                  <a:lnTo>
                    <a:pt x="38720" y="0"/>
                  </a:lnTo>
                  <a:lnTo>
                    <a:pt x="32832" y="1877"/>
                  </a:lnTo>
                  <a:lnTo>
                    <a:pt x="30077" y="6638"/>
                  </a:lnTo>
                  <a:lnTo>
                    <a:pt x="30135" y="21286"/>
                  </a:lnTo>
                  <a:lnTo>
                    <a:pt x="45967" y="72596"/>
                  </a:lnTo>
                  <a:lnTo>
                    <a:pt x="76546" y="131086"/>
                  </a:lnTo>
                  <a:lnTo>
                    <a:pt x="85883" y="152635"/>
                  </a:lnTo>
                  <a:lnTo>
                    <a:pt x="86501" y="162126"/>
                  </a:lnTo>
                  <a:lnTo>
                    <a:pt x="80949" y="178909"/>
                  </a:lnTo>
                  <a:lnTo>
                    <a:pt x="75023" y="183151"/>
                  </a:lnTo>
                  <a:lnTo>
                    <a:pt x="67563" y="184809"/>
                  </a:lnTo>
                  <a:lnTo>
                    <a:pt x="59080" y="184744"/>
                  </a:lnTo>
                  <a:lnTo>
                    <a:pt x="43415" y="178433"/>
                  </a:lnTo>
                  <a:lnTo>
                    <a:pt x="0" y="1530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1257354" y="5677913"/>
              <a:ext cx="123963" cy="241772"/>
            </a:xfrm>
            <a:custGeom>
              <a:avLst/>
              <a:gdLst/>
              <a:ahLst/>
              <a:cxnLst/>
              <a:rect l="0" t="0" r="0" b="0"/>
              <a:pathLst>
                <a:path w="123963" h="241772">
                  <a:moveTo>
                    <a:pt x="6066" y="93810"/>
                  </a:moveTo>
                  <a:lnTo>
                    <a:pt x="0" y="127431"/>
                  </a:lnTo>
                  <a:lnTo>
                    <a:pt x="10625" y="187217"/>
                  </a:lnTo>
                  <a:lnTo>
                    <a:pt x="26004" y="214162"/>
                  </a:lnTo>
                  <a:lnTo>
                    <a:pt x="50968" y="236965"/>
                  </a:lnTo>
                  <a:lnTo>
                    <a:pt x="60567" y="240719"/>
                  </a:lnTo>
                  <a:lnTo>
                    <a:pt x="80591" y="241771"/>
                  </a:lnTo>
                  <a:lnTo>
                    <a:pt x="98070" y="235219"/>
                  </a:lnTo>
                  <a:lnTo>
                    <a:pt x="106006" y="230197"/>
                  </a:lnTo>
                  <a:lnTo>
                    <a:pt x="117944" y="212138"/>
                  </a:lnTo>
                  <a:lnTo>
                    <a:pt x="122765" y="200771"/>
                  </a:lnTo>
                  <a:lnTo>
                    <a:pt x="123962" y="156827"/>
                  </a:lnTo>
                  <a:lnTo>
                    <a:pt x="116907" y="106762"/>
                  </a:lnTo>
                  <a:lnTo>
                    <a:pt x="95637" y="47019"/>
                  </a:lnTo>
                  <a:lnTo>
                    <a:pt x="82530" y="22710"/>
                  </a:lnTo>
                  <a:lnTo>
                    <a:pt x="65786" y="6448"/>
                  </a:lnTo>
                  <a:lnTo>
                    <a:pt x="56408" y="473"/>
                  </a:lnTo>
                  <a:lnTo>
                    <a:pt x="48986" y="0"/>
                  </a:lnTo>
                  <a:lnTo>
                    <a:pt x="42868" y="3194"/>
                  </a:lnTo>
                  <a:lnTo>
                    <a:pt x="37620" y="8833"/>
                  </a:lnTo>
                  <a:lnTo>
                    <a:pt x="31788" y="27576"/>
                  </a:lnTo>
                  <a:lnTo>
                    <a:pt x="27123" y="6222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473990" y="5734853"/>
              <a:ext cx="200042" cy="173741"/>
            </a:xfrm>
            <a:custGeom>
              <a:avLst/>
              <a:gdLst/>
              <a:ahLst/>
              <a:cxnLst/>
              <a:rect l="0" t="0" r="0" b="0"/>
              <a:pathLst>
                <a:path w="200042" h="173741">
                  <a:moveTo>
                    <a:pt x="0" y="173740"/>
                  </a:moveTo>
                  <a:lnTo>
                    <a:pt x="23719" y="115124"/>
                  </a:lnTo>
                  <a:lnTo>
                    <a:pt x="53455" y="55406"/>
                  </a:lnTo>
                  <a:lnTo>
                    <a:pt x="68211" y="31070"/>
                  </a:lnTo>
                  <a:lnTo>
                    <a:pt x="86468" y="12455"/>
                  </a:lnTo>
                  <a:lnTo>
                    <a:pt x="109400" y="2622"/>
                  </a:lnTo>
                  <a:lnTo>
                    <a:pt x="122066" y="0"/>
                  </a:lnTo>
                  <a:lnTo>
                    <a:pt x="132850" y="1761"/>
                  </a:lnTo>
                  <a:lnTo>
                    <a:pt x="151071" y="13077"/>
                  </a:lnTo>
                  <a:lnTo>
                    <a:pt x="163849" y="29804"/>
                  </a:lnTo>
                  <a:lnTo>
                    <a:pt x="181584" y="69139"/>
                  </a:lnTo>
                  <a:lnTo>
                    <a:pt x="191588" y="129521"/>
                  </a:lnTo>
                  <a:lnTo>
                    <a:pt x="200041" y="1737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1758259" y="5708419"/>
              <a:ext cx="196965" cy="169372"/>
            </a:xfrm>
            <a:custGeom>
              <a:avLst/>
              <a:gdLst/>
              <a:ahLst/>
              <a:cxnLst/>
              <a:rect l="0" t="0" r="0" b="0"/>
              <a:pathLst>
                <a:path w="196965" h="169372">
                  <a:moveTo>
                    <a:pt x="0" y="52775"/>
                  </a:moveTo>
                  <a:lnTo>
                    <a:pt x="63333" y="116108"/>
                  </a:lnTo>
                  <a:lnTo>
                    <a:pt x="117903" y="165088"/>
                  </a:lnTo>
                  <a:lnTo>
                    <a:pt x="127735" y="168595"/>
                  </a:lnTo>
                  <a:lnTo>
                    <a:pt x="148018" y="169371"/>
                  </a:lnTo>
                  <a:lnTo>
                    <a:pt x="165612" y="162697"/>
                  </a:lnTo>
                  <a:lnTo>
                    <a:pt x="173579" y="157642"/>
                  </a:lnTo>
                  <a:lnTo>
                    <a:pt x="185551" y="142666"/>
                  </a:lnTo>
                  <a:lnTo>
                    <a:pt x="193601" y="123142"/>
                  </a:lnTo>
                  <a:lnTo>
                    <a:pt x="196964" y="87013"/>
                  </a:lnTo>
                  <a:lnTo>
                    <a:pt x="189901" y="53561"/>
                  </a:lnTo>
                  <a:lnTo>
                    <a:pt x="167146" y="13936"/>
                  </a:lnTo>
                  <a:lnTo>
                    <a:pt x="160564" y="5825"/>
                  </a:lnTo>
                  <a:lnTo>
                    <a:pt x="152666" y="1588"/>
                  </a:lnTo>
                  <a:lnTo>
                    <a:pt x="134532" y="0"/>
                  </a:lnTo>
                  <a:lnTo>
                    <a:pt x="125953" y="3553"/>
                  </a:lnTo>
                  <a:lnTo>
                    <a:pt x="110181" y="16861"/>
                  </a:lnTo>
                  <a:lnTo>
                    <a:pt x="101612" y="37593"/>
                  </a:lnTo>
                  <a:lnTo>
                    <a:pt x="99327" y="49673"/>
                  </a:lnTo>
                  <a:lnTo>
                    <a:pt x="103027" y="72453"/>
                  </a:lnTo>
                  <a:lnTo>
                    <a:pt x="115814" y="10541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253099" y="5761194"/>
              <a:ext cx="63171" cy="547483"/>
            </a:xfrm>
            <a:custGeom>
              <a:avLst/>
              <a:gdLst/>
              <a:ahLst/>
              <a:cxnLst/>
              <a:rect l="0" t="0" r="0" b="0"/>
              <a:pathLst>
                <a:path w="63171" h="547483">
                  <a:moveTo>
                    <a:pt x="0" y="0"/>
                  </a:moveTo>
                  <a:lnTo>
                    <a:pt x="17958" y="61110"/>
                  </a:lnTo>
                  <a:lnTo>
                    <a:pt x="28547" y="114237"/>
                  </a:lnTo>
                  <a:lnTo>
                    <a:pt x="33804" y="164869"/>
                  </a:lnTo>
                  <a:lnTo>
                    <a:pt x="40472" y="223900"/>
                  </a:lnTo>
                  <a:lnTo>
                    <a:pt x="49025" y="284130"/>
                  </a:lnTo>
                  <a:lnTo>
                    <a:pt x="51570" y="344540"/>
                  </a:lnTo>
                  <a:lnTo>
                    <a:pt x="55550" y="405532"/>
                  </a:lnTo>
                  <a:lnTo>
                    <a:pt x="61665" y="457311"/>
                  </a:lnTo>
                  <a:lnTo>
                    <a:pt x="62724" y="509846"/>
                  </a:lnTo>
                  <a:lnTo>
                    <a:pt x="63170" y="5474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274156" y="5706210"/>
              <a:ext cx="192221" cy="194242"/>
            </a:xfrm>
            <a:custGeom>
              <a:avLst/>
              <a:gdLst/>
              <a:ahLst/>
              <a:cxnLst/>
              <a:rect l="0" t="0" r="0" b="0"/>
              <a:pathLst>
                <a:path w="192221" h="194242">
                  <a:moveTo>
                    <a:pt x="0" y="128683"/>
                  </a:moveTo>
                  <a:lnTo>
                    <a:pt x="3119" y="69325"/>
                  </a:lnTo>
                  <a:lnTo>
                    <a:pt x="14654" y="24151"/>
                  </a:lnTo>
                  <a:lnTo>
                    <a:pt x="20298" y="15712"/>
                  </a:lnTo>
                  <a:lnTo>
                    <a:pt x="35927" y="3215"/>
                  </a:lnTo>
                  <a:lnTo>
                    <a:pt x="57691" y="0"/>
                  </a:lnTo>
                  <a:lnTo>
                    <a:pt x="80623" y="3641"/>
                  </a:lnTo>
                  <a:lnTo>
                    <a:pt x="107856" y="20014"/>
                  </a:lnTo>
                  <a:lnTo>
                    <a:pt x="158266" y="66453"/>
                  </a:lnTo>
                  <a:lnTo>
                    <a:pt x="178434" y="102966"/>
                  </a:lnTo>
                  <a:lnTo>
                    <a:pt x="191819" y="137831"/>
                  </a:lnTo>
                  <a:lnTo>
                    <a:pt x="192220" y="148820"/>
                  </a:lnTo>
                  <a:lnTo>
                    <a:pt x="186427" y="170388"/>
                  </a:lnTo>
                  <a:lnTo>
                    <a:pt x="172933" y="185433"/>
                  </a:lnTo>
                  <a:lnTo>
                    <a:pt x="164422" y="191083"/>
                  </a:lnTo>
                  <a:lnTo>
                    <a:pt x="142486" y="194241"/>
                  </a:lnTo>
                  <a:lnTo>
                    <a:pt x="95865" y="186737"/>
                  </a:lnTo>
                  <a:lnTo>
                    <a:pt x="52642" y="1707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579482" y="5761194"/>
              <a:ext cx="21058" cy="168457"/>
            </a:xfrm>
            <a:custGeom>
              <a:avLst/>
              <a:gdLst/>
              <a:ahLst/>
              <a:cxnLst/>
              <a:rect l="0" t="0" r="0" b="0"/>
              <a:pathLst>
                <a:path w="21058" h="168457">
                  <a:moveTo>
                    <a:pt x="0" y="0"/>
                  </a:moveTo>
                  <a:lnTo>
                    <a:pt x="5589" y="62092"/>
                  </a:lnTo>
                  <a:lnTo>
                    <a:pt x="10723" y="119543"/>
                  </a:lnTo>
                  <a:lnTo>
                    <a:pt x="21057" y="1684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84767" y="5771723"/>
              <a:ext cx="294799" cy="263213"/>
            </a:xfrm>
            <a:custGeom>
              <a:avLst/>
              <a:gdLst/>
              <a:ahLst/>
              <a:cxnLst/>
              <a:rect l="0" t="0" r="0" b="0"/>
              <a:pathLst>
                <a:path w="294799" h="263213">
                  <a:moveTo>
                    <a:pt x="0" y="0"/>
                  </a:moveTo>
                  <a:lnTo>
                    <a:pt x="17958" y="63427"/>
                  </a:lnTo>
                  <a:lnTo>
                    <a:pt x="39810" y="125194"/>
                  </a:lnTo>
                  <a:lnTo>
                    <a:pt x="51229" y="141819"/>
                  </a:lnTo>
                  <a:lnTo>
                    <a:pt x="67222" y="153887"/>
                  </a:lnTo>
                  <a:lnTo>
                    <a:pt x="76400" y="158743"/>
                  </a:lnTo>
                  <a:lnTo>
                    <a:pt x="84859" y="158471"/>
                  </a:lnTo>
                  <a:lnTo>
                    <a:pt x="92837" y="154780"/>
                  </a:lnTo>
                  <a:lnTo>
                    <a:pt x="100496" y="148810"/>
                  </a:lnTo>
                  <a:lnTo>
                    <a:pt x="109006" y="129699"/>
                  </a:lnTo>
                  <a:lnTo>
                    <a:pt x="116087" y="75095"/>
                  </a:lnTo>
                  <a:lnTo>
                    <a:pt x="118335" y="76970"/>
                  </a:lnTo>
                  <a:lnTo>
                    <a:pt x="142098" y="116460"/>
                  </a:lnTo>
                  <a:lnTo>
                    <a:pt x="183815" y="176826"/>
                  </a:lnTo>
                  <a:lnTo>
                    <a:pt x="232263" y="225753"/>
                  </a:lnTo>
                  <a:lnTo>
                    <a:pt x="294798" y="2632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2790052" y="5592738"/>
              <a:ext cx="73700" cy="63172"/>
            </a:xfrm>
            <a:custGeom>
              <a:avLst/>
              <a:gdLst/>
              <a:ahLst/>
              <a:cxnLst/>
              <a:rect l="0" t="0" r="0" b="0"/>
              <a:pathLst>
                <a:path w="73700" h="63172">
                  <a:moveTo>
                    <a:pt x="0" y="0"/>
                  </a:moveTo>
                  <a:lnTo>
                    <a:pt x="61291" y="54056"/>
                  </a:lnTo>
                  <a:lnTo>
                    <a:pt x="73699" y="6317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3274363" y="5705341"/>
              <a:ext cx="157928" cy="239603"/>
            </a:xfrm>
            <a:custGeom>
              <a:avLst/>
              <a:gdLst/>
              <a:ahLst/>
              <a:cxnLst/>
              <a:rect l="0" t="0" r="0" b="0"/>
              <a:pathLst>
                <a:path w="157928" h="239603">
                  <a:moveTo>
                    <a:pt x="0" y="129552"/>
                  </a:moveTo>
                  <a:lnTo>
                    <a:pt x="26363" y="184597"/>
                  </a:lnTo>
                  <a:lnTo>
                    <a:pt x="59898" y="238476"/>
                  </a:lnTo>
                  <a:lnTo>
                    <a:pt x="65668" y="239602"/>
                  </a:lnTo>
                  <a:lnTo>
                    <a:pt x="70685" y="235675"/>
                  </a:lnTo>
                  <a:lnTo>
                    <a:pt x="75199" y="228376"/>
                  </a:lnTo>
                  <a:lnTo>
                    <a:pt x="77096" y="207789"/>
                  </a:lnTo>
                  <a:lnTo>
                    <a:pt x="68781" y="150856"/>
                  </a:lnTo>
                  <a:lnTo>
                    <a:pt x="57043" y="90520"/>
                  </a:lnTo>
                  <a:lnTo>
                    <a:pt x="56286" y="42988"/>
                  </a:lnTo>
                  <a:lnTo>
                    <a:pt x="64400" y="17380"/>
                  </a:lnTo>
                  <a:lnTo>
                    <a:pt x="72179" y="9147"/>
                  </a:lnTo>
                  <a:lnTo>
                    <a:pt x="93301" y="0"/>
                  </a:lnTo>
                  <a:lnTo>
                    <a:pt x="118286" y="2174"/>
                  </a:lnTo>
                  <a:lnTo>
                    <a:pt x="157927" y="137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516518" y="5761194"/>
              <a:ext cx="63172" cy="200042"/>
            </a:xfrm>
            <a:custGeom>
              <a:avLst/>
              <a:gdLst/>
              <a:ahLst/>
              <a:cxnLst/>
              <a:rect l="0" t="0" r="0" b="0"/>
              <a:pathLst>
                <a:path w="63172" h="200042">
                  <a:moveTo>
                    <a:pt x="0" y="0"/>
                  </a:moveTo>
                  <a:lnTo>
                    <a:pt x="17959" y="55045"/>
                  </a:lnTo>
                  <a:lnTo>
                    <a:pt x="35149" y="114512"/>
                  </a:lnTo>
                  <a:lnTo>
                    <a:pt x="52650" y="168284"/>
                  </a:lnTo>
                  <a:lnTo>
                    <a:pt x="63171" y="2000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3537575" y="5592738"/>
              <a:ext cx="21058" cy="10530"/>
            </a:xfrm>
            <a:custGeom>
              <a:avLst/>
              <a:gdLst/>
              <a:ahLst/>
              <a:cxnLst/>
              <a:rect l="0" t="0" r="0" b="0"/>
              <a:pathLst>
                <a:path w="21058" h="10530">
                  <a:moveTo>
                    <a:pt x="0" y="0"/>
                  </a:moveTo>
                  <a:lnTo>
                    <a:pt x="21057" y="105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720891" y="5750666"/>
              <a:ext cx="90426" cy="200042"/>
            </a:xfrm>
            <a:custGeom>
              <a:avLst/>
              <a:gdLst/>
              <a:ahLst/>
              <a:cxnLst/>
              <a:rect l="0" t="0" r="0" b="0"/>
              <a:pathLst>
                <a:path w="90426" h="200042">
                  <a:moveTo>
                    <a:pt x="90425" y="0"/>
                  </a:moveTo>
                  <a:lnTo>
                    <a:pt x="68068" y="0"/>
                  </a:lnTo>
                  <a:lnTo>
                    <a:pt x="37397" y="11178"/>
                  </a:lnTo>
                  <a:lnTo>
                    <a:pt x="11672" y="34897"/>
                  </a:lnTo>
                  <a:lnTo>
                    <a:pt x="2781" y="60353"/>
                  </a:lnTo>
                  <a:lnTo>
                    <a:pt x="0" y="88824"/>
                  </a:lnTo>
                  <a:lnTo>
                    <a:pt x="2663" y="113177"/>
                  </a:lnTo>
                  <a:lnTo>
                    <a:pt x="16329" y="146617"/>
                  </a:lnTo>
                  <a:lnTo>
                    <a:pt x="35196" y="173163"/>
                  </a:lnTo>
                  <a:lnTo>
                    <a:pt x="79897" y="2000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3908432" y="5723494"/>
              <a:ext cx="326477" cy="198610"/>
            </a:xfrm>
            <a:custGeom>
              <a:avLst/>
              <a:gdLst/>
              <a:ahLst/>
              <a:cxnLst/>
              <a:rect l="0" t="0" r="0" b="0"/>
              <a:pathLst>
                <a:path w="326477" h="198610">
                  <a:moveTo>
                    <a:pt x="71340" y="37700"/>
                  </a:moveTo>
                  <a:lnTo>
                    <a:pt x="60162" y="20932"/>
                  </a:lnTo>
                  <a:lnTo>
                    <a:pt x="53360" y="18333"/>
                  </a:lnTo>
                  <a:lnTo>
                    <a:pt x="45315" y="18939"/>
                  </a:lnTo>
                  <a:lnTo>
                    <a:pt x="36443" y="21684"/>
                  </a:lnTo>
                  <a:lnTo>
                    <a:pt x="29358" y="27022"/>
                  </a:lnTo>
                  <a:lnTo>
                    <a:pt x="18366" y="42313"/>
                  </a:lnTo>
                  <a:lnTo>
                    <a:pt x="5602" y="70652"/>
                  </a:lnTo>
                  <a:lnTo>
                    <a:pt x="0" y="112454"/>
                  </a:lnTo>
                  <a:lnTo>
                    <a:pt x="8048" y="138775"/>
                  </a:lnTo>
                  <a:lnTo>
                    <a:pt x="36221" y="178678"/>
                  </a:lnTo>
                  <a:lnTo>
                    <a:pt x="62884" y="196195"/>
                  </a:lnTo>
                  <a:lnTo>
                    <a:pt x="82789" y="198609"/>
                  </a:lnTo>
                  <a:lnTo>
                    <a:pt x="104505" y="194613"/>
                  </a:lnTo>
                  <a:lnTo>
                    <a:pt x="129754" y="185038"/>
                  </a:lnTo>
                  <a:lnTo>
                    <a:pt x="150334" y="169864"/>
                  </a:lnTo>
                  <a:lnTo>
                    <a:pt x="159098" y="160905"/>
                  </a:lnTo>
                  <a:lnTo>
                    <a:pt x="168835" y="138471"/>
                  </a:lnTo>
                  <a:lnTo>
                    <a:pt x="171432" y="125938"/>
                  </a:lnTo>
                  <a:lnTo>
                    <a:pt x="173163" y="122262"/>
                  </a:lnTo>
                  <a:lnTo>
                    <a:pt x="174317" y="124490"/>
                  </a:lnTo>
                  <a:lnTo>
                    <a:pt x="175086" y="130655"/>
                  </a:lnTo>
                  <a:lnTo>
                    <a:pt x="187347" y="156099"/>
                  </a:lnTo>
                  <a:lnTo>
                    <a:pt x="216977" y="180276"/>
                  </a:lnTo>
                  <a:lnTo>
                    <a:pt x="242132" y="188804"/>
                  </a:lnTo>
                  <a:lnTo>
                    <a:pt x="267741" y="191425"/>
                  </a:lnTo>
                  <a:lnTo>
                    <a:pt x="290821" y="188690"/>
                  </a:lnTo>
                  <a:lnTo>
                    <a:pt x="299549" y="183984"/>
                  </a:lnTo>
                  <a:lnTo>
                    <a:pt x="312366" y="169396"/>
                  </a:lnTo>
                  <a:lnTo>
                    <a:pt x="326159" y="141452"/>
                  </a:lnTo>
                  <a:lnTo>
                    <a:pt x="326476" y="99766"/>
                  </a:lnTo>
                  <a:lnTo>
                    <a:pt x="313572" y="61549"/>
                  </a:lnTo>
                  <a:lnTo>
                    <a:pt x="281458" y="17935"/>
                  </a:lnTo>
                  <a:lnTo>
                    <a:pt x="274590" y="10485"/>
                  </a:lnTo>
                  <a:lnTo>
                    <a:pt x="254480" y="2208"/>
                  </a:lnTo>
                  <a:lnTo>
                    <a:pt x="242567" y="0"/>
                  </a:lnTo>
                  <a:lnTo>
                    <a:pt x="219971" y="3787"/>
                  </a:lnTo>
                  <a:lnTo>
                    <a:pt x="200569" y="13269"/>
                  </a:lnTo>
                  <a:lnTo>
                    <a:pt x="176625" y="37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521963" y="5760645"/>
              <a:ext cx="163219" cy="200591"/>
            </a:xfrm>
            <a:custGeom>
              <a:avLst/>
              <a:gdLst/>
              <a:ahLst/>
              <a:cxnLst/>
              <a:rect l="0" t="0" r="0" b="0"/>
              <a:pathLst>
                <a:path w="163219" h="200591">
                  <a:moveTo>
                    <a:pt x="89519" y="21606"/>
                  </a:moveTo>
                  <a:lnTo>
                    <a:pt x="83930" y="4838"/>
                  </a:lnTo>
                  <a:lnTo>
                    <a:pt x="77604" y="1069"/>
                  </a:lnTo>
                  <a:lnTo>
                    <a:pt x="58097" y="0"/>
                  </a:lnTo>
                  <a:lnTo>
                    <a:pt x="40069" y="6544"/>
                  </a:lnTo>
                  <a:lnTo>
                    <a:pt x="24258" y="18421"/>
                  </a:lnTo>
                  <a:lnTo>
                    <a:pt x="9431" y="35398"/>
                  </a:lnTo>
                  <a:lnTo>
                    <a:pt x="1282" y="60881"/>
                  </a:lnTo>
                  <a:lnTo>
                    <a:pt x="0" y="89365"/>
                  </a:lnTo>
                  <a:lnTo>
                    <a:pt x="12432" y="125131"/>
                  </a:lnTo>
                  <a:lnTo>
                    <a:pt x="32104" y="156785"/>
                  </a:lnTo>
                  <a:lnTo>
                    <a:pt x="49963" y="173713"/>
                  </a:lnTo>
                  <a:lnTo>
                    <a:pt x="85338" y="190807"/>
                  </a:lnTo>
                  <a:lnTo>
                    <a:pt x="141769" y="198658"/>
                  </a:lnTo>
                  <a:lnTo>
                    <a:pt x="163218" y="20059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4758881" y="5645381"/>
              <a:ext cx="379027" cy="368498"/>
            </a:xfrm>
            <a:custGeom>
              <a:avLst/>
              <a:gdLst/>
              <a:ahLst/>
              <a:cxnLst/>
              <a:rect l="0" t="0" r="0" b="0"/>
              <a:pathLst>
                <a:path w="379027" h="368498">
                  <a:moveTo>
                    <a:pt x="0" y="0"/>
                  </a:moveTo>
                  <a:lnTo>
                    <a:pt x="8333" y="57264"/>
                  </a:lnTo>
                  <a:lnTo>
                    <a:pt x="15684" y="118156"/>
                  </a:lnTo>
                  <a:lnTo>
                    <a:pt x="25055" y="166680"/>
                  </a:lnTo>
                  <a:lnTo>
                    <a:pt x="31465" y="227073"/>
                  </a:lnTo>
                  <a:lnTo>
                    <a:pt x="38439" y="260563"/>
                  </a:lnTo>
                  <a:lnTo>
                    <a:pt x="39664" y="259106"/>
                  </a:lnTo>
                  <a:lnTo>
                    <a:pt x="56625" y="199184"/>
                  </a:lnTo>
                  <a:lnTo>
                    <a:pt x="82840" y="136794"/>
                  </a:lnTo>
                  <a:lnTo>
                    <a:pt x="102404" y="110851"/>
                  </a:lnTo>
                  <a:lnTo>
                    <a:pt x="110383" y="107826"/>
                  </a:lnTo>
                  <a:lnTo>
                    <a:pt x="119212" y="108148"/>
                  </a:lnTo>
                  <a:lnTo>
                    <a:pt x="128608" y="110703"/>
                  </a:lnTo>
                  <a:lnTo>
                    <a:pt x="145286" y="126020"/>
                  </a:lnTo>
                  <a:lnTo>
                    <a:pt x="169469" y="168392"/>
                  </a:lnTo>
                  <a:lnTo>
                    <a:pt x="185510" y="218963"/>
                  </a:lnTo>
                  <a:lnTo>
                    <a:pt x="203486" y="282370"/>
                  </a:lnTo>
                  <a:lnTo>
                    <a:pt x="219649" y="315292"/>
                  </a:lnTo>
                  <a:lnTo>
                    <a:pt x="238782" y="330422"/>
                  </a:lnTo>
                  <a:lnTo>
                    <a:pt x="250435" y="336095"/>
                  </a:lnTo>
                  <a:lnTo>
                    <a:pt x="260543" y="337537"/>
                  </a:lnTo>
                  <a:lnTo>
                    <a:pt x="278014" y="332900"/>
                  </a:lnTo>
                  <a:lnTo>
                    <a:pt x="301003" y="311546"/>
                  </a:lnTo>
                  <a:lnTo>
                    <a:pt x="325352" y="254311"/>
                  </a:lnTo>
                  <a:lnTo>
                    <a:pt x="330604" y="231180"/>
                  </a:lnTo>
                  <a:lnTo>
                    <a:pt x="324444" y="181322"/>
                  </a:lnTo>
                  <a:lnTo>
                    <a:pt x="321581" y="170014"/>
                  </a:lnTo>
                  <a:lnTo>
                    <a:pt x="316163" y="161306"/>
                  </a:lnTo>
                  <a:lnTo>
                    <a:pt x="300784" y="148510"/>
                  </a:lnTo>
                  <a:lnTo>
                    <a:pt x="295279" y="149309"/>
                  </a:lnTo>
                  <a:lnTo>
                    <a:pt x="291609" y="154522"/>
                  </a:lnTo>
                  <a:lnTo>
                    <a:pt x="286444" y="187334"/>
                  </a:lnTo>
                  <a:lnTo>
                    <a:pt x="287576" y="216620"/>
                  </a:lnTo>
                  <a:lnTo>
                    <a:pt x="307366" y="273549"/>
                  </a:lnTo>
                  <a:lnTo>
                    <a:pt x="333805" y="318676"/>
                  </a:lnTo>
                  <a:lnTo>
                    <a:pt x="379026" y="3684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401120" y="5666437"/>
              <a:ext cx="73700" cy="684354"/>
            </a:xfrm>
            <a:custGeom>
              <a:avLst/>
              <a:gdLst/>
              <a:ahLst/>
              <a:cxnLst/>
              <a:rect l="0" t="0" r="0" b="0"/>
              <a:pathLst>
                <a:path w="73700" h="684354">
                  <a:moveTo>
                    <a:pt x="0" y="0"/>
                  </a:moveTo>
                  <a:lnTo>
                    <a:pt x="0" y="52051"/>
                  </a:lnTo>
                  <a:lnTo>
                    <a:pt x="5589" y="111537"/>
                  </a:lnTo>
                  <a:lnTo>
                    <a:pt x="14654" y="162900"/>
                  </a:lnTo>
                  <a:lnTo>
                    <a:pt x="27027" y="226327"/>
                  </a:lnTo>
                  <a:lnTo>
                    <a:pt x="33804" y="283917"/>
                  </a:lnTo>
                  <a:lnTo>
                    <a:pt x="40472" y="340352"/>
                  </a:lnTo>
                  <a:lnTo>
                    <a:pt x="50195" y="400069"/>
                  </a:lnTo>
                  <a:lnTo>
                    <a:pt x="58806" y="460390"/>
                  </a:lnTo>
                  <a:lnTo>
                    <a:pt x="63047" y="511799"/>
                  </a:lnTo>
                  <a:lnTo>
                    <a:pt x="70023" y="569275"/>
                  </a:lnTo>
                  <a:lnTo>
                    <a:pt x="72610" y="622700"/>
                  </a:lnTo>
                  <a:lnTo>
                    <a:pt x="73699" y="68435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348477" y="5639243"/>
              <a:ext cx="216274" cy="235857"/>
            </a:xfrm>
            <a:custGeom>
              <a:avLst/>
              <a:gdLst/>
              <a:ahLst/>
              <a:cxnLst/>
              <a:rect l="0" t="0" r="0" b="0"/>
              <a:pathLst>
                <a:path w="216274" h="235857">
                  <a:moveTo>
                    <a:pt x="0" y="27194"/>
                  </a:moveTo>
                  <a:lnTo>
                    <a:pt x="5589" y="10427"/>
                  </a:lnTo>
                  <a:lnTo>
                    <a:pt x="11915" y="5488"/>
                  </a:lnTo>
                  <a:lnTo>
                    <a:pt x="31422" y="0"/>
                  </a:lnTo>
                  <a:lnTo>
                    <a:pt x="55689" y="3800"/>
                  </a:lnTo>
                  <a:lnTo>
                    <a:pt x="95659" y="22212"/>
                  </a:lnTo>
                  <a:lnTo>
                    <a:pt x="134018" y="53014"/>
                  </a:lnTo>
                  <a:lnTo>
                    <a:pt x="178421" y="105344"/>
                  </a:lnTo>
                  <a:lnTo>
                    <a:pt x="204814" y="146796"/>
                  </a:lnTo>
                  <a:lnTo>
                    <a:pt x="216273" y="188714"/>
                  </a:lnTo>
                  <a:lnTo>
                    <a:pt x="214372" y="201555"/>
                  </a:lnTo>
                  <a:lnTo>
                    <a:pt x="202901" y="225181"/>
                  </a:lnTo>
                  <a:lnTo>
                    <a:pt x="192589" y="231715"/>
                  </a:lnTo>
                  <a:lnTo>
                    <a:pt x="165534" y="235856"/>
                  </a:lnTo>
                  <a:lnTo>
                    <a:pt x="103167" y="226060"/>
                  </a:lnTo>
                  <a:lnTo>
                    <a:pt x="63171" y="21670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5643275" y="5697505"/>
              <a:ext cx="143864" cy="174003"/>
            </a:xfrm>
            <a:custGeom>
              <a:avLst/>
              <a:gdLst/>
              <a:ahLst/>
              <a:cxnLst/>
              <a:rect l="0" t="0" r="0" b="0"/>
              <a:pathLst>
                <a:path w="143864" h="174003">
                  <a:moveTo>
                    <a:pt x="0" y="84746"/>
                  </a:moveTo>
                  <a:lnTo>
                    <a:pt x="14654" y="137774"/>
                  </a:lnTo>
                  <a:lnTo>
                    <a:pt x="27570" y="155497"/>
                  </a:lnTo>
                  <a:lnTo>
                    <a:pt x="35928" y="163499"/>
                  </a:lnTo>
                  <a:lnTo>
                    <a:pt x="60811" y="172390"/>
                  </a:lnTo>
                  <a:lnTo>
                    <a:pt x="89029" y="174002"/>
                  </a:lnTo>
                  <a:lnTo>
                    <a:pt x="113267" y="166919"/>
                  </a:lnTo>
                  <a:lnTo>
                    <a:pt x="122305" y="159415"/>
                  </a:lnTo>
                  <a:lnTo>
                    <a:pt x="135466" y="138600"/>
                  </a:lnTo>
                  <a:lnTo>
                    <a:pt x="143863" y="94983"/>
                  </a:lnTo>
                  <a:lnTo>
                    <a:pt x="140762" y="56194"/>
                  </a:lnTo>
                  <a:lnTo>
                    <a:pt x="132361" y="36571"/>
                  </a:lnTo>
                  <a:lnTo>
                    <a:pt x="119658" y="20051"/>
                  </a:lnTo>
                  <a:lnTo>
                    <a:pt x="102314" y="4910"/>
                  </a:lnTo>
                  <a:lnTo>
                    <a:pt x="92776" y="1106"/>
                  </a:lnTo>
                  <a:lnTo>
                    <a:pt x="72819" y="0"/>
                  </a:lnTo>
                  <a:lnTo>
                    <a:pt x="55371" y="6527"/>
                  </a:lnTo>
                  <a:lnTo>
                    <a:pt x="47442" y="11543"/>
                  </a:lnTo>
                  <a:lnTo>
                    <a:pt x="35513" y="26475"/>
                  </a:lnTo>
                  <a:lnTo>
                    <a:pt x="30695" y="35370"/>
                  </a:lnTo>
                  <a:lnTo>
                    <a:pt x="28460" y="57732"/>
                  </a:lnTo>
                  <a:lnTo>
                    <a:pt x="39644" y="116978"/>
                  </a:lnTo>
                  <a:lnTo>
                    <a:pt x="42114" y="12686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906487" y="5642364"/>
              <a:ext cx="753028" cy="210952"/>
            </a:xfrm>
            <a:custGeom>
              <a:avLst/>
              <a:gdLst/>
              <a:ahLst/>
              <a:cxnLst/>
              <a:rect l="0" t="0" r="0" b="0"/>
              <a:pathLst>
                <a:path w="753028" h="210952">
                  <a:moveTo>
                    <a:pt x="0" y="55659"/>
                  </a:moveTo>
                  <a:lnTo>
                    <a:pt x="14655" y="114276"/>
                  </a:lnTo>
                  <a:lnTo>
                    <a:pt x="31667" y="170872"/>
                  </a:lnTo>
                  <a:lnTo>
                    <a:pt x="39811" y="191093"/>
                  </a:lnTo>
                  <a:lnTo>
                    <a:pt x="51229" y="207879"/>
                  </a:lnTo>
                  <a:lnTo>
                    <a:pt x="57549" y="210951"/>
                  </a:lnTo>
                  <a:lnTo>
                    <a:pt x="64102" y="210660"/>
                  </a:lnTo>
                  <a:lnTo>
                    <a:pt x="70811" y="208126"/>
                  </a:lnTo>
                  <a:lnTo>
                    <a:pt x="75284" y="201757"/>
                  </a:lnTo>
                  <a:lnTo>
                    <a:pt x="81578" y="170437"/>
                  </a:lnTo>
                  <a:lnTo>
                    <a:pt x="89469" y="109783"/>
                  </a:lnTo>
                  <a:lnTo>
                    <a:pt x="94741" y="101100"/>
                  </a:lnTo>
                  <a:lnTo>
                    <a:pt x="109957" y="88333"/>
                  </a:lnTo>
                  <a:lnTo>
                    <a:pt x="131538" y="81879"/>
                  </a:lnTo>
                  <a:lnTo>
                    <a:pt x="156727" y="80181"/>
                  </a:lnTo>
                  <a:lnTo>
                    <a:pt x="219324" y="91672"/>
                  </a:lnTo>
                  <a:lnTo>
                    <a:pt x="257748" y="90376"/>
                  </a:lnTo>
                  <a:lnTo>
                    <a:pt x="278721" y="82397"/>
                  </a:lnTo>
                  <a:lnTo>
                    <a:pt x="287590" y="76994"/>
                  </a:lnTo>
                  <a:lnTo>
                    <a:pt x="293502" y="68713"/>
                  </a:lnTo>
                  <a:lnTo>
                    <a:pt x="300071" y="47033"/>
                  </a:lnTo>
                  <a:lnTo>
                    <a:pt x="299483" y="37040"/>
                  </a:lnTo>
                  <a:lnTo>
                    <a:pt x="292591" y="19698"/>
                  </a:lnTo>
                  <a:lnTo>
                    <a:pt x="278609" y="7311"/>
                  </a:lnTo>
                  <a:lnTo>
                    <a:pt x="269968" y="2370"/>
                  </a:lnTo>
                  <a:lnTo>
                    <a:pt x="247887" y="0"/>
                  </a:lnTo>
                  <a:lnTo>
                    <a:pt x="224816" y="4015"/>
                  </a:lnTo>
                  <a:lnTo>
                    <a:pt x="206763" y="13599"/>
                  </a:lnTo>
                  <a:lnTo>
                    <a:pt x="201013" y="22940"/>
                  </a:lnTo>
                  <a:lnTo>
                    <a:pt x="194625" y="48916"/>
                  </a:lnTo>
                  <a:lnTo>
                    <a:pt x="198928" y="103677"/>
                  </a:lnTo>
                  <a:lnTo>
                    <a:pt x="204616" y="127303"/>
                  </a:lnTo>
                  <a:lnTo>
                    <a:pt x="225574" y="160335"/>
                  </a:lnTo>
                  <a:lnTo>
                    <a:pt x="254010" y="186760"/>
                  </a:lnTo>
                  <a:lnTo>
                    <a:pt x="265267" y="191023"/>
                  </a:lnTo>
                  <a:lnTo>
                    <a:pt x="290252" y="192640"/>
                  </a:lnTo>
                  <a:lnTo>
                    <a:pt x="310715" y="186339"/>
                  </a:lnTo>
                  <a:lnTo>
                    <a:pt x="327608" y="174570"/>
                  </a:lnTo>
                  <a:lnTo>
                    <a:pt x="349104" y="148214"/>
                  </a:lnTo>
                  <a:lnTo>
                    <a:pt x="376891" y="91894"/>
                  </a:lnTo>
                  <a:lnTo>
                    <a:pt x="399339" y="35214"/>
                  </a:lnTo>
                  <a:lnTo>
                    <a:pt x="403097" y="24482"/>
                  </a:lnTo>
                  <a:lnTo>
                    <a:pt x="409111" y="18496"/>
                  </a:lnTo>
                  <a:lnTo>
                    <a:pt x="416630" y="15676"/>
                  </a:lnTo>
                  <a:lnTo>
                    <a:pt x="425152" y="14966"/>
                  </a:lnTo>
                  <a:lnTo>
                    <a:pt x="433174" y="18002"/>
                  </a:lnTo>
                  <a:lnTo>
                    <a:pt x="448325" y="30734"/>
                  </a:lnTo>
                  <a:lnTo>
                    <a:pt x="468711" y="74739"/>
                  </a:lnTo>
                  <a:lnTo>
                    <a:pt x="480883" y="121559"/>
                  </a:lnTo>
                  <a:lnTo>
                    <a:pt x="485128" y="145779"/>
                  </a:lnTo>
                  <a:lnTo>
                    <a:pt x="494813" y="164342"/>
                  </a:lnTo>
                  <a:lnTo>
                    <a:pt x="501840" y="169059"/>
                  </a:lnTo>
                  <a:lnTo>
                    <a:pt x="519008" y="171180"/>
                  </a:lnTo>
                  <a:lnTo>
                    <a:pt x="535217" y="165103"/>
                  </a:lnTo>
                  <a:lnTo>
                    <a:pt x="564687" y="142138"/>
                  </a:lnTo>
                  <a:lnTo>
                    <a:pt x="591868" y="106666"/>
                  </a:lnTo>
                  <a:lnTo>
                    <a:pt x="601524" y="86518"/>
                  </a:lnTo>
                  <a:lnTo>
                    <a:pt x="604568" y="84420"/>
                  </a:lnTo>
                  <a:lnTo>
                    <a:pt x="606595" y="87701"/>
                  </a:lnTo>
                  <a:lnTo>
                    <a:pt x="611190" y="102655"/>
                  </a:lnTo>
                  <a:lnTo>
                    <a:pt x="646411" y="160203"/>
                  </a:lnTo>
                  <a:lnTo>
                    <a:pt x="680931" y="198988"/>
                  </a:lnTo>
                  <a:lnTo>
                    <a:pt x="690261" y="202685"/>
                  </a:lnTo>
                  <a:lnTo>
                    <a:pt x="713104" y="203672"/>
                  </a:lnTo>
                  <a:lnTo>
                    <a:pt x="732616" y="197092"/>
                  </a:lnTo>
                  <a:lnTo>
                    <a:pt x="741094" y="192061"/>
                  </a:lnTo>
                  <a:lnTo>
                    <a:pt x="746746" y="182859"/>
                  </a:lnTo>
                  <a:lnTo>
                    <a:pt x="753027" y="157035"/>
                  </a:lnTo>
                  <a:lnTo>
                    <a:pt x="750974" y="109613"/>
                  </a:lnTo>
                  <a:lnTo>
                    <a:pt x="742818" y="85098"/>
                  </a:lnTo>
                  <a:lnTo>
                    <a:pt x="730224" y="66403"/>
                  </a:lnTo>
                  <a:lnTo>
                    <a:pt x="703403" y="43894"/>
                  </a:lnTo>
                  <a:lnTo>
                    <a:pt x="683461" y="33663"/>
                  </a:lnTo>
                  <a:lnTo>
                    <a:pt x="659780" y="31455"/>
                  </a:lnTo>
                  <a:lnTo>
                    <a:pt x="621182" y="346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30343" y="6091394"/>
            <a:ext cx="5534031" cy="747524"/>
            <a:chOff x="330343" y="6091394"/>
            <a:chExt cx="5534031" cy="747524"/>
          </a:xfrm>
        </p:grpSpPr>
        <p:sp>
          <p:nvSpPr>
            <p:cNvPr id="67" name="Freeform 66"/>
            <p:cNvSpPr/>
            <p:nvPr/>
          </p:nvSpPr>
          <p:spPr>
            <a:xfrm>
              <a:off x="330343" y="6133508"/>
              <a:ext cx="322425" cy="349614"/>
            </a:xfrm>
            <a:custGeom>
              <a:avLst/>
              <a:gdLst/>
              <a:ahLst/>
              <a:cxnLst/>
              <a:rect l="0" t="0" r="0" b="0"/>
              <a:pathLst>
                <a:path w="322425" h="349614">
                  <a:moveTo>
                    <a:pt x="48683" y="0"/>
                  </a:moveTo>
                  <a:lnTo>
                    <a:pt x="57016" y="37478"/>
                  </a:lnTo>
                  <a:lnTo>
                    <a:pt x="58778" y="88901"/>
                  </a:lnTo>
                  <a:lnTo>
                    <a:pt x="50720" y="142950"/>
                  </a:lnTo>
                  <a:lnTo>
                    <a:pt x="28862" y="205045"/>
                  </a:lnTo>
                  <a:lnTo>
                    <a:pt x="4950" y="259997"/>
                  </a:lnTo>
                  <a:lnTo>
                    <a:pt x="0" y="287910"/>
                  </a:lnTo>
                  <a:lnTo>
                    <a:pt x="7159" y="312793"/>
                  </a:lnTo>
                  <a:lnTo>
                    <a:pt x="13981" y="324342"/>
                  </a:lnTo>
                  <a:lnTo>
                    <a:pt x="34040" y="340294"/>
                  </a:lnTo>
                  <a:lnTo>
                    <a:pt x="45940" y="346186"/>
                  </a:lnTo>
                  <a:lnTo>
                    <a:pt x="71640" y="349613"/>
                  </a:lnTo>
                  <a:lnTo>
                    <a:pt x="120678" y="342280"/>
                  </a:lnTo>
                  <a:lnTo>
                    <a:pt x="183134" y="306380"/>
                  </a:lnTo>
                  <a:lnTo>
                    <a:pt x="194469" y="299010"/>
                  </a:lnTo>
                  <a:lnTo>
                    <a:pt x="210183" y="278342"/>
                  </a:lnTo>
                  <a:lnTo>
                    <a:pt x="239836" y="219365"/>
                  </a:lnTo>
                  <a:lnTo>
                    <a:pt x="244921" y="175221"/>
                  </a:lnTo>
                  <a:lnTo>
                    <a:pt x="241965" y="150406"/>
                  </a:lnTo>
                  <a:lnTo>
                    <a:pt x="238369" y="144724"/>
                  </a:lnTo>
                  <a:lnTo>
                    <a:pt x="233632" y="143276"/>
                  </a:lnTo>
                  <a:lnTo>
                    <a:pt x="228134" y="144651"/>
                  </a:lnTo>
                  <a:lnTo>
                    <a:pt x="223299" y="149076"/>
                  </a:lnTo>
                  <a:lnTo>
                    <a:pt x="214808" y="163352"/>
                  </a:lnTo>
                  <a:lnTo>
                    <a:pt x="213373" y="181395"/>
                  </a:lnTo>
                  <a:lnTo>
                    <a:pt x="226218" y="239180"/>
                  </a:lnTo>
                  <a:lnTo>
                    <a:pt x="249825" y="280563"/>
                  </a:lnTo>
                  <a:lnTo>
                    <a:pt x="273227" y="304228"/>
                  </a:lnTo>
                  <a:lnTo>
                    <a:pt x="322424" y="3474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779109" y="6280907"/>
              <a:ext cx="31586" cy="221099"/>
            </a:xfrm>
            <a:custGeom>
              <a:avLst/>
              <a:gdLst/>
              <a:ahLst/>
              <a:cxnLst/>
              <a:rect l="0" t="0" r="0" b="0"/>
              <a:pathLst>
                <a:path w="31586" h="221099">
                  <a:moveTo>
                    <a:pt x="0" y="0"/>
                  </a:moveTo>
                  <a:lnTo>
                    <a:pt x="8333" y="37478"/>
                  </a:lnTo>
                  <a:lnTo>
                    <a:pt x="10095" y="88901"/>
                  </a:lnTo>
                  <a:lnTo>
                    <a:pt x="18848" y="142950"/>
                  </a:lnTo>
                  <a:lnTo>
                    <a:pt x="28723" y="188634"/>
                  </a:lnTo>
                  <a:lnTo>
                    <a:pt x="31585" y="2210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821223" y="6112451"/>
              <a:ext cx="10529" cy="21058"/>
            </a:xfrm>
            <a:custGeom>
              <a:avLst/>
              <a:gdLst/>
              <a:ahLst/>
              <a:cxnLst/>
              <a:rect l="0" t="0" r="0" b="0"/>
              <a:pathLst>
                <a:path w="10529" h="21058">
                  <a:moveTo>
                    <a:pt x="0" y="21057"/>
                  </a:moveTo>
                  <a:lnTo>
                    <a:pt x="10528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1084435" y="6292760"/>
              <a:ext cx="200043" cy="230303"/>
            </a:xfrm>
            <a:custGeom>
              <a:avLst/>
              <a:gdLst/>
              <a:ahLst/>
              <a:cxnLst/>
              <a:rect l="0" t="0" r="0" b="0"/>
              <a:pathLst>
                <a:path w="200043" h="230303">
                  <a:moveTo>
                    <a:pt x="0" y="51318"/>
                  </a:moveTo>
                  <a:lnTo>
                    <a:pt x="53875" y="86065"/>
                  </a:lnTo>
                  <a:lnTo>
                    <a:pt x="105448" y="106962"/>
                  </a:lnTo>
                  <a:lnTo>
                    <a:pt x="115922" y="107131"/>
                  </a:lnTo>
                  <a:lnTo>
                    <a:pt x="136919" y="101080"/>
                  </a:lnTo>
                  <a:lnTo>
                    <a:pt x="145092" y="93851"/>
                  </a:lnTo>
                  <a:lnTo>
                    <a:pt x="157292" y="73341"/>
                  </a:lnTo>
                  <a:lnTo>
                    <a:pt x="160375" y="51747"/>
                  </a:lnTo>
                  <a:lnTo>
                    <a:pt x="156676" y="30452"/>
                  </a:lnTo>
                  <a:lnTo>
                    <a:pt x="147233" y="9289"/>
                  </a:lnTo>
                  <a:lnTo>
                    <a:pt x="140269" y="3412"/>
                  </a:lnTo>
                  <a:lnTo>
                    <a:pt x="132117" y="663"/>
                  </a:lnTo>
                  <a:lnTo>
                    <a:pt x="123173" y="0"/>
                  </a:lnTo>
                  <a:lnTo>
                    <a:pt x="116041" y="4238"/>
                  </a:lnTo>
                  <a:lnTo>
                    <a:pt x="104996" y="21425"/>
                  </a:lnTo>
                  <a:lnTo>
                    <a:pt x="102427" y="44661"/>
                  </a:lnTo>
                  <a:lnTo>
                    <a:pt x="110310" y="97706"/>
                  </a:lnTo>
                  <a:lnTo>
                    <a:pt x="131537" y="150905"/>
                  </a:lnTo>
                  <a:lnTo>
                    <a:pt x="184245" y="213550"/>
                  </a:lnTo>
                  <a:lnTo>
                    <a:pt x="200042" y="2303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1273948" y="6122979"/>
              <a:ext cx="115815" cy="126343"/>
            </a:xfrm>
            <a:custGeom>
              <a:avLst/>
              <a:gdLst/>
              <a:ahLst/>
              <a:cxnLst/>
              <a:rect l="0" t="0" r="0" b="0"/>
              <a:pathLst>
                <a:path w="115815" h="126343">
                  <a:moveTo>
                    <a:pt x="0" y="0"/>
                  </a:moveTo>
                  <a:lnTo>
                    <a:pt x="38374" y="29309"/>
                  </a:lnTo>
                  <a:lnTo>
                    <a:pt x="85122" y="86239"/>
                  </a:lnTo>
                  <a:lnTo>
                    <a:pt x="115814" y="12634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1768788" y="6344078"/>
              <a:ext cx="42115" cy="494840"/>
            </a:xfrm>
            <a:custGeom>
              <a:avLst/>
              <a:gdLst/>
              <a:ahLst/>
              <a:cxnLst/>
              <a:rect l="0" t="0" r="0" b="0"/>
              <a:pathLst>
                <a:path w="42115" h="494840">
                  <a:moveTo>
                    <a:pt x="0" y="0"/>
                  </a:moveTo>
                  <a:lnTo>
                    <a:pt x="8333" y="54144"/>
                  </a:lnTo>
                  <a:lnTo>
                    <a:pt x="12997" y="101441"/>
                  </a:lnTo>
                  <a:lnTo>
                    <a:pt x="18669" y="159907"/>
                  </a:lnTo>
                  <a:lnTo>
                    <a:pt x="23469" y="221685"/>
                  </a:lnTo>
                  <a:lnTo>
                    <a:pt x="29180" y="284443"/>
                  </a:lnTo>
                  <a:lnTo>
                    <a:pt x="30872" y="341253"/>
                  </a:lnTo>
                  <a:lnTo>
                    <a:pt x="34493" y="390840"/>
                  </a:lnTo>
                  <a:lnTo>
                    <a:pt x="39856" y="442578"/>
                  </a:lnTo>
                  <a:lnTo>
                    <a:pt x="42114" y="4948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1737202" y="6225246"/>
              <a:ext cx="203371" cy="215396"/>
            </a:xfrm>
            <a:custGeom>
              <a:avLst/>
              <a:gdLst/>
              <a:ahLst/>
              <a:cxnLst/>
              <a:rect l="0" t="0" r="0" b="0"/>
              <a:pathLst>
                <a:path w="203371" h="215396">
                  <a:moveTo>
                    <a:pt x="0" y="13547"/>
                  </a:moveTo>
                  <a:lnTo>
                    <a:pt x="16768" y="2368"/>
                  </a:lnTo>
                  <a:lnTo>
                    <a:pt x="37478" y="0"/>
                  </a:lnTo>
                  <a:lnTo>
                    <a:pt x="59941" y="4016"/>
                  </a:lnTo>
                  <a:lnTo>
                    <a:pt x="122674" y="38817"/>
                  </a:lnTo>
                  <a:lnTo>
                    <a:pt x="140700" y="52464"/>
                  </a:lnTo>
                  <a:lnTo>
                    <a:pt x="178564" y="110194"/>
                  </a:lnTo>
                  <a:lnTo>
                    <a:pt x="201388" y="159239"/>
                  </a:lnTo>
                  <a:lnTo>
                    <a:pt x="203370" y="181245"/>
                  </a:lnTo>
                  <a:lnTo>
                    <a:pt x="202260" y="192026"/>
                  </a:lnTo>
                  <a:lnTo>
                    <a:pt x="198011" y="200383"/>
                  </a:lnTo>
                  <a:lnTo>
                    <a:pt x="183931" y="212789"/>
                  </a:lnTo>
                  <a:lnTo>
                    <a:pt x="175263" y="215395"/>
                  </a:lnTo>
                  <a:lnTo>
                    <a:pt x="120263" y="214057"/>
                  </a:lnTo>
                  <a:lnTo>
                    <a:pt x="63171" y="20306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063586" y="6280907"/>
              <a:ext cx="21058" cy="178985"/>
            </a:xfrm>
            <a:custGeom>
              <a:avLst/>
              <a:gdLst/>
              <a:ahLst/>
              <a:cxnLst/>
              <a:rect l="0" t="0" r="0" b="0"/>
              <a:pathLst>
                <a:path w="21058" h="178985">
                  <a:moveTo>
                    <a:pt x="0" y="0"/>
                  </a:moveTo>
                  <a:lnTo>
                    <a:pt x="0" y="58617"/>
                  </a:lnTo>
                  <a:lnTo>
                    <a:pt x="11452" y="118333"/>
                  </a:lnTo>
                  <a:lnTo>
                    <a:pt x="21057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158342" y="6291435"/>
              <a:ext cx="284271" cy="273742"/>
            </a:xfrm>
            <a:custGeom>
              <a:avLst/>
              <a:gdLst/>
              <a:ahLst/>
              <a:cxnLst/>
              <a:rect l="0" t="0" r="0" b="0"/>
              <a:pathLst>
                <a:path w="284271" h="273742">
                  <a:moveTo>
                    <a:pt x="0" y="0"/>
                  </a:moveTo>
                  <a:lnTo>
                    <a:pt x="17958" y="55045"/>
                  </a:lnTo>
                  <a:lnTo>
                    <a:pt x="40738" y="114513"/>
                  </a:lnTo>
                  <a:lnTo>
                    <a:pt x="71841" y="173281"/>
                  </a:lnTo>
                  <a:lnTo>
                    <a:pt x="79480" y="177522"/>
                  </a:lnTo>
                  <a:lnTo>
                    <a:pt x="97325" y="179114"/>
                  </a:lnTo>
                  <a:lnTo>
                    <a:pt x="103488" y="174392"/>
                  </a:lnTo>
                  <a:lnTo>
                    <a:pt x="110336" y="156667"/>
                  </a:lnTo>
                  <a:lnTo>
                    <a:pt x="114190" y="120380"/>
                  </a:lnTo>
                  <a:lnTo>
                    <a:pt x="117071" y="116518"/>
                  </a:lnTo>
                  <a:lnTo>
                    <a:pt x="121331" y="118623"/>
                  </a:lnTo>
                  <a:lnTo>
                    <a:pt x="169865" y="172747"/>
                  </a:lnTo>
                  <a:lnTo>
                    <a:pt x="221284" y="229636"/>
                  </a:lnTo>
                  <a:lnTo>
                    <a:pt x="284270" y="2737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2210985" y="6091394"/>
              <a:ext cx="136871" cy="115815"/>
            </a:xfrm>
            <a:custGeom>
              <a:avLst/>
              <a:gdLst/>
              <a:ahLst/>
              <a:cxnLst/>
              <a:rect l="0" t="0" r="0" b="0"/>
              <a:pathLst>
                <a:path w="136871" h="115815">
                  <a:moveTo>
                    <a:pt x="0" y="0"/>
                  </a:moveTo>
                  <a:lnTo>
                    <a:pt x="59592" y="49498"/>
                  </a:lnTo>
                  <a:lnTo>
                    <a:pt x="120922" y="103183"/>
                  </a:lnTo>
                  <a:lnTo>
                    <a:pt x="136870" y="1158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2687620" y="6202979"/>
              <a:ext cx="670972" cy="330612"/>
            </a:xfrm>
            <a:custGeom>
              <a:avLst/>
              <a:gdLst/>
              <a:ahLst/>
              <a:cxnLst/>
              <a:rect l="0" t="0" r="0" b="0"/>
              <a:pathLst>
                <a:path w="670972" h="330612">
                  <a:moveTo>
                    <a:pt x="112960" y="162156"/>
                  </a:moveTo>
                  <a:lnTo>
                    <a:pt x="94980" y="138110"/>
                  </a:lnTo>
                  <a:lnTo>
                    <a:pt x="78063" y="123782"/>
                  </a:lnTo>
                  <a:lnTo>
                    <a:pt x="68638" y="120196"/>
                  </a:lnTo>
                  <a:lnTo>
                    <a:pt x="48808" y="119331"/>
                  </a:lnTo>
                  <a:lnTo>
                    <a:pt x="31416" y="125965"/>
                  </a:lnTo>
                  <a:lnTo>
                    <a:pt x="23502" y="131009"/>
                  </a:lnTo>
                  <a:lnTo>
                    <a:pt x="11590" y="145973"/>
                  </a:lnTo>
                  <a:lnTo>
                    <a:pt x="6776" y="154877"/>
                  </a:lnTo>
                  <a:lnTo>
                    <a:pt x="0" y="195354"/>
                  </a:lnTo>
                  <a:lnTo>
                    <a:pt x="3581" y="233214"/>
                  </a:lnTo>
                  <a:lnTo>
                    <a:pt x="12095" y="252619"/>
                  </a:lnTo>
                  <a:lnTo>
                    <a:pt x="17641" y="261069"/>
                  </a:lnTo>
                  <a:lnTo>
                    <a:pt x="33161" y="273577"/>
                  </a:lnTo>
                  <a:lnTo>
                    <a:pt x="42214" y="278551"/>
                  </a:lnTo>
                  <a:lnTo>
                    <a:pt x="51758" y="279527"/>
                  </a:lnTo>
                  <a:lnTo>
                    <a:pt x="71721" y="274373"/>
                  </a:lnTo>
                  <a:lnTo>
                    <a:pt x="89173" y="261163"/>
                  </a:lnTo>
                  <a:lnTo>
                    <a:pt x="103558" y="243594"/>
                  </a:lnTo>
                  <a:lnTo>
                    <a:pt x="126222" y="193374"/>
                  </a:lnTo>
                  <a:lnTo>
                    <a:pt x="133648" y="151339"/>
                  </a:lnTo>
                  <a:lnTo>
                    <a:pt x="136111" y="151435"/>
                  </a:lnTo>
                  <a:lnTo>
                    <a:pt x="173361" y="214556"/>
                  </a:lnTo>
                  <a:lnTo>
                    <a:pt x="202014" y="248459"/>
                  </a:lnTo>
                  <a:lnTo>
                    <a:pt x="250467" y="284799"/>
                  </a:lnTo>
                  <a:lnTo>
                    <a:pt x="277409" y="289584"/>
                  </a:lnTo>
                  <a:lnTo>
                    <a:pt x="305372" y="286641"/>
                  </a:lnTo>
                  <a:lnTo>
                    <a:pt x="325598" y="277534"/>
                  </a:lnTo>
                  <a:lnTo>
                    <a:pt x="342387" y="256329"/>
                  </a:lnTo>
                  <a:lnTo>
                    <a:pt x="366640" y="200645"/>
                  </a:lnTo>
                  <a:lnTo>
                    <a:pt x="373348" y="147434"/>
                  </a:lnTo>
                  <a:lnTo>
                    <a:pt x="369747" y="92803"/>
                  </a:lnTo>
                  <a:lnTo>
                    <a:pt x="358049" y="31517"/>
                  </a:lnTo>
                  <a:lnTo>
                    <a:pt x="351350" y="6998"/>
                  </a:lnTo>
                  <a:lnTo>
                    <a:pt x="345587" y="1395"/>
                  </a:lnTo>
                  <a:lnTo>
                    <a:pt x="338235" y="0"/>
                  </a:lnTo>
                  <a:lnTo>
                    <a:pt x="329824" y="1410"/>
                  </a:lnTo>
                  <a:lnTo>
                    <a:pt x="324217" y="8198"/>
                  </a:lnTo>
                  <a:lnTo>
                    <a:pt x="317986" y="31339"/>
                  </a:lnTo>
                  <a:lnTo>
                    <a:pt x="320068" y="71663"/>
                  </a:lnTo>
                  <a:lnTo>
                    <a:pt x="339657" y="134445"/>
                  </a:lnTo>
                  <a:lnTo>
                    <a:pt x="369177" y="193121"/>
                  </a:lnTo>
                  <a:lnTo>
                    <a:pt x="418752" y="254274"/>
                  </a:lnTo>
                  <a:lnTo>
                    <a:pt x="439551" y="271728"/>
                  </a:lnTo>
                  <a:lnTo>
                    <a:pt x="463612" y="281045"/>
                  </a:lnTo>
                  <a:lnTo>
                    <a:pt x="476580" y="283529"/>
                  </a:lnTo>
                  <a:lnTo>
                    <a:pt x="500347" y="280050"/>
                  </a:lnTo>
                  <a:lnTo>
                    <a:pt x="530339" y="264938"/>
                  </a:lnTo>
                  <a:lnTo>
                    <a:pt x="546467" y="249951"/>
                  </a:lnTo>
                  <a:lnTo>
                    <a:pt x="577424" y="194442"/>
                  </a:lnTo>
                  <a:lnTo>
                    <a:pt x="592138" y="149426"/>
                  </a:lnTo>
                  <a:lnTo>
                    <a:pt x="596257" y="86636"/>
                  </a:lnTo>
                  <a:lnTo>
                    <a:pt x="597071" y="23496"/>
                  </a:lnTo>
                  <a:lnTo>
                    <a:pt x="595968" y="18244"/>
                  </a:lnTo>
                  <a:lnTo>
                    <a:pt x="594063" y="19421"/>
                  </a:lnTo>
                  <a:lnTo>
                    <a:pt x="591623" y="24885"/>
                  </a:lnTo>
                  <a:lnTo>
                    <a:pt x="593778" y="54933"/>
                  </a:lnTo>
                  <a:lnTo>
                    <a:pt x="604987" y="113073"/>
                  </a:lnTo>
                  <a:lnTo>
                    <a:pt x="618465" y="167018"/>
                  </a:lnTo>
                  <a:lnTo>
                    <a:pt x="632017" y="216239"/>
                  </a:lnTo>
                  <a:lnTo>
                    <a:pt x="651968" y="279684"/>
                  </a:lnTo>
                  <a:lnTo>
                    <a:pt x="670971" y="3306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3211192" y="6279893"/>
              <a:ext cx="494840" cy="190528"/>
            </a:xfrm>
            <a:custGeom>
              <a:avLst/>
              <a:gdLst/>
              <a:ahLst/>
              <a:cxnLst/>
              <a:rect l="0" t="0" r="0" b="0"/>
              <a:pathLst>
                <a:path w="494840" h="190528">
                  <a:moveTo>
                    <a:pt x="0" y="43128"/>
                  </a:moveTo>
                  <a:lnTo>
                    <a:pt x="35961" y="37062"/>
                  </a:lnTo>
                  <a:lnTo>
                    <a:pt x="86304" y="41980"/>
                  </a:lnTo>
                  <a:lnTo>
                    <a:pt x="143303" y="54123"/>
                  </a:lnTo>
                  <a:lnTo>
                    <a:pt x="194293" y="67787"/>
                  </a:lnTo>
                  <a:lnTo>
                    <a:pt x="256661" y="73345"/>
                  </a:lnTo>
                  <a:lnTo>
                    <a:pt x="292727" y="75478"/>
                  </a:lnTo>
                  <a:lnTo>
                    <a:pt x="293417" y="77562"/>
                  </a:lnTo>
                  <a:lnTo>
                    <a:pt x="262597" y="102212"/>
                  </a:lnTo>
                  <a:lnTo>
                    <a:pt x="252020" y="119690"/>
                  </a:lnTo>
                  <a:lnTo>
                    <a:pt x="249659" y="139157"/>
                  </a:lnTo>
                  <a:lnTo>
                    <a:pt x="253679" y="158337"/>
                  </a:lnTo>
                  <a:lnTo>
                    <a:pt x="263265" y="174661"/>
                  </a:lnTo>
                  <a:lnTo>
                    <a:pt x="270266" y="177610"/>
                  </a:lnTo>
                  <a:lnTo>
                    <a:pt x="278443" y="177237"/>
                  </a:lnTo>
                  <a:lnTo>
                    <a:pt x="287404" y="174648"/>
                  </a:lnTo>
                  <a:lnTo>
                    <a:pt x="294548" y="169412"/>
                  </a:lnTo>
                  <a:lnTo>
                    <a:pt x="305605" y="154236"/>
                  </a:lnTo>
                  <a:lnTo>
                    <a:pt x="321066" y="107492"/>
                  </a:lnTo>
                  <a:lnTo>
                    <a:pt x="325333" y="53199"/>
                  </a:lnTo>
                  <a:lnTo>
                    <a:pt x="322952" y="14527"/>
                  </a:lnTo>
                  <a:lnTo>
                    <a:pt x="320587" y="3003"/>
                  </a:lnTo>
                  <a:lnTo>
                    <a:pt x="321349" y="0"/>
                  </a:lnTo>
                  <a:lnTo>
                    <a:pt x="324197" y="2678"/>
                  </a:lnTo>
                  <a:lnTo>
                    <a:pt x="368952" y="64898"/>
                  </a:lnTo>
                  <a:lnTo>
                    <a:pt x="421294" y="127110"/>
                  </a:lnTo>
                  <a:lnTo>
                    <a:pt x="482194" y="181159"/>
                  </a:lnTo>
                  <a:lnTo>
                    <a:pt x="494839" y="1905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3835177" y="6164281"/>
              <a:ext cx="134068" cy="253497"/>
            </a:xfrm>
            <a:custGeom>
              <a:avLst/>
              <a:gdLst/>
              <a:ahLst/>
              <a:cxnLst/>
              <a:rect l="0" t="0" r="0" b="0"/>
              <a:pathLst>
                <a:path w="134068" h="253497">
                  <a:moveTo>
                    <a:pt x="91953" y="74512"/>
                  </a:moveTo>
                  <a:lnTo>
                    <a:pt x="77380" y="31820"/>
                  </a:lnTo>
                  <a:lnTo>
                    <a:pt x="71709" y="21484"/>
                  </a:lnTo>
                  <a:lnTo>
                    <a:pt x="56049" y="6881"/>
                  </a:lnTo>
                  <a:lnTo>
                    <a:pt x="46960" y="1348"/>
                  </a:lnTo>
                  <a:lnTo>
                    <a:pt x="38561" y="0"/>
                  </a:lnTo>
                  <a:lnTo>
                    <a:pt x="30622" y="1441"/>
                  </a:lnTo>
                  <a:lnTo>
                    <a:pt x="22990" y="4741"/>
                  </a:lnTo>
                  <a:lnTo>
                    <a:pt x="11390" y="20886"/>
                  </a:lnTo>
                  <a:lnTo>
                    <a:pt x="3504" y="44829"/>
                  </a:lnTo>
                  <a:lnTo>
                    <a:pt x="0" y="74968"/>
                  </a:lnTo>
                  <a:lnTo>
                    <a:pt x="9205" y="119230"/>
                  </a:lnTo>
                  <a:lnTo>
                    <a:pt x="34446" y="167703"/>
                  </a:lnTo>
                  <a:lnTo>
                    <a:pt x="72015" y="207954"/>
                  </a:lnTo>
                  <a:lnTo>
                    <a:pt x="134067" y="25349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4034610" y="6133508"/>
              <a:ext cx="450531" cy="368498"/>
            </a:xfrm>
            <a:custGeom>
              <a:avLst/>
              <a:gdLst/>
              <a:ahLst/>
              <a:cxnLst/>
              <a:rect l="0" t="0" r="0" b="0"/>
              <a:pathLst>
                <a:path w="450531" h="368498">
                  <a:moveTo>
                    <a:pt x="8333" y="0"/>
                  </a:moveTo>
                  <a:lnTo>
                    <a:pt x="0" y="37478"/>
                  </a:lnTo>
                  <a:lnTo>
                    <a:pt x="1575" y="75446"/>
                  </a:lnTo>
                  <a:lnTo>
                    <a:pt x="12587" y="130196"/>
                  </a:lnTo>
                  <a:lnTo>
                    <a:pt x="26028" y="184902"/>
                  </a:lnTo>
                  <a:lnTo>
                    <a:pt x="32965" y="208520"/>
                  </a:lnTo>
                  <a:lnTo>
                    <a:pt x="38793" y="215053"/>
                  </a:lnTo>
                  <a:lnTo>
                    <a:pt x="46187" y="218238"/>
                  </a:lnTo>
                  <a:lnTo>
                    <a:pt x="54626" y="219191"/>
                  </a:lnTo>
                  <a:lnTo>
                    <a:pt x="62592" y="215148"/>
                  </a:lnTo>
                  <a:lnTo>
                    <a:pt x="77682" y="198176"/>
                  </a:lnTo>
                  <a:lnTo>
                    <a:pt x="93742" y="167903"/>
                  </a:lnTo>
                  <a:lnTo>
                    <a:pt x="100367" y="162239"/>
                  </a:lnTo>
                  <a:lnTo>
                    <a:pt x="108294" y="159632"/>
                  </a:lnTo>
                  <a:lnTo>
                    <a:pt x="117087" y="159063"/>
                  </a:lnTo>
                  <a:lnTo>
                    <a:pt x="133097" y="164672"/>
                  </a:lnTo>
                  <a:lnTo>
                    <a:pt x="148012" y="176133"/>
                  </a:lnTo>
                  <a:lnTo>
                    <a:pt x="209258" y="239485"/>
                  </a:lnTo>
                  <a:lnTo>
                    <a:pt x="230994" y="253837"/>
                  </a:lnTo>
                  <a:lnTo>
                    <a:pt x="291191" y="276478"/>
                  </a:lnTo>
                  <a:lnTo>
                    <a:pt x="313032" y="274568"/>
                  </a:lnTo>
                  <a:lnTo>
                    <a:pt x="323770" y="270782"/>
                  </a:lnTo>
                  <a:lnTo>
                    <a:pt x="332098" y="263580"/>
                  </a:lnTo>
                  <a:lnTo>
                    <a:pt x="344471" y="243099"/>
                  </a:lnTo>
                  <a:lnTo>
                    <a:pt x="347631" y="218398"/>
                  </a:lnTo>
                  <a:lnTo>
                    <a:pt x="343966" y="192992"/>
                  </a:lnTo>
                  <a:lnTo>
                    <a:pt x="334538" y="170002"/>
                  </a:lnTo>
                  <a:lnTo>
                    <a:pt x="319430" y="154325"/>
                  </a:lnTo>
                  <a:lnTo>
                    <a:pt x="310487" y="148507"/>
                  </a:lnTo>
                  <a:lnTo>
                    <a:pt x="303356" y="148138"/>
                  </a:lnTo>
                  <a:lnTo>
                    <a:pt x="297432" y="151401"/>
                  </a:lnTo>
                  <a:lnTo>
                    <a:pt x="292313" y="157086"/>
                  </a:lnTo>
                  <a:lnTo>
                    <a:pt x="289744" y="179000"/>
                  </a:lnTo>
                  <a:lnTo>
                    <a:pt x="294842" y="207067"/>
                  </a:lnTo>
                  <a:lnTo>
                    <a:pt x="326710" y="263214"/>
                  </a:lnTo>
                  <a:lnTo>
                    <a:pt x="361211" y="308186"/>
                  </a:lnTo>
                  <a:lnTo>
                    <a:pt x="417465" y="346892"/>
                  </a:lnTo>
                  <a:lnTo>
                    <a:pt x="450530" y="36849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4622011" y="6122979"/>
              <a:ext cx="214721" cy="355103"/>
            </a:xfrm>
            <a:custGeom>
              <a:avLst/>
              <a:gdLst/>
              <a:ahLst/>
              <a:cxnLst/>
              <a:rect l="0" t="0" r="0" b="0"/>
              <a:pathLst>
                <a:path w="214721" h="355103">
                  <a:moveTo>
                    <a:pt x="0" y="0"/>
                  </a:moveTo>
                  <a:lnTo>
                    <a:pt x="8333" y="54145"/>
                  </a:lnTo>
                  <a:lnTo>
                    <a:pt x="15683" y="114681"/>
                  </a:lnTo>
                  <a:lnTo>
                    <a:pt x="19464" y="165651"/>
                  </a:lnTo>
                  <a:lnTo>
                    <a:pt x="27978" y="226871"/>
                  </a:lnTo>
                  <a:lnTo>
                    <a:pt x="29982" y="255639"/>
                  </a:lnTo>
                  <a:lnTo>
                    <a:pt x="32856" y="261673"/>
                  </a:lnTo>
                  <a:lnTo>
                    <a:pt x="37112" y="262186"/>
                  </a:lnTo>
                  <a:lnTo>
                    <a:pt x="42288" y="259019"/>
                  </a:lnTo>
                  <a:lnTo>
                    <a:pt x="51160" y="246141"/>
                  </a:lnTo>
                  <a:lnTo>
                    <a:pt x="65851" y="222280"/>
                  </a:lnTo>
                  <a:lnTo>
                    <a:pt x="79570" y="208755"/>
                  </a:lnTo>
                  <a:lnTo>
                    <a:pt x="97365" y="198846"/>
                  </a:lnTo>
                  <a:lnTo>
                    <a:pt x="116973" y="196781"/>
                  </a:lnTo>
                  <a:lnTo>
                    <a:pt x="137385" y="200932"/>
                  </a:lnTo>
                  <a:lnTo>
                    <a:pt x="158156" y="210576"/>
                  </a:lnTo>
                  <a:lnTo>
                    <a:pt x="183991" y="234748"/>
                  </a:lnTo>
                  <a:lnTo>
                    <a:pt x="209380" y="293014"/>
                  </a:lnTo>
                  <a:lnTo>
                    <a:pt x="214720" y="316232"/>
                  </a:lnTo>
                  <a:lnTo>
                    <a:pt x="213194" y="342149"/>
                  </a:lnTo>
                  <a:lnTo>
                    <a:pt x="206470" y="349762"/>
                  </a:lnTo>
                  <a:lnTo>
                    <a:pt x="196138" y="353668"/>
                  </a:lnTo>
                  <a:lnTo>
                    <a:pt x="183401" y="355102"/>
                  </a:lnTo>
                  <a:lnTo>
                    <a:pt x="159890" y="350455"/>
                  </a:lnTo>
                  <a:lnTo>
                    <a:pt x="137742" y="339422"/>
                  </a:lnTo>
                  <a:lnTo>
                    <a:pt x="94928" y="300623"/>
                  </a:lnTo>
                  <a:lnTo>
                    <a:pt x="63170" y="26321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4903131" y="6301964"/>
              <a:ext cx="590611" cy="147184"/>
            </a:xfrm>
            <a:custGeom>
              <a:avLst/>
              <a:gdLst/>
              <a:ahLst/>
              <a:cxnLst/>
              <a:rect l="0" t="0" r="0" b="0"/>
              <a:pathLst>
                <a:path w="590611" h="147184">
                  <a:moveTo>
                    <a:pt x="34735" y="0"/>
                  </a:moveTo>
                  <a:lnTo>
                    <a:pt x="58781" y="9575"/>
                  </a:lnTo>
                  <a:lnTo>
                    <a:pt x="73108" y="20244"/>
                  </a:lnTo>
                  <a:lnTo>
                    <a:pt x="88738" y="44992"/>
                  </a:lnTo>
                  <a:lnTo>
                    <a:pt x="95189" y="80141"/>
                  </a:lnTo>
                  <a:lnTo>
                    <a:pt x="91511" y="114602"/>
                  </a:lnTo>
                  <a:lnTo>
                    <a:pt x="86624" y="120855"/>
                  </a:lnTo>
                  <a:lnTo>
                    <a:pt x="79856" y="123854"/>
                  </a:lnTo>
                  <a:lnTo>
                    <a:pt x="71834" y="124684"/>
                  </a:lnTo>
                  <a:lnTo>
                    <a:pt x="53563" y="119366"/>
                  </a:lnTo>
                  <a:lnTo>
                    <a:pt x="26665" y="103218"/>
                  </a:lnTo>
                  <a:lnTo>
                    <a:pt x="12431" y="89159"/>
                  </a:lnTo>
                  <a:lnTo>
                    <a:pt x="2205" y="71211"/>
                  </a:lnTo>
                  <a:lnTo>
                    <a:pt x="0" y="51536"/>
                  </a:lnTo>
                  <a:lnTo>
                    <a:pt x="1049" y="41376"/>
                  </a:lnTo>
                  <a:lnTo>
                    <a:pt x="6429" y="33433"/>
                  </a:lnTo>
                  <a:lnTo>
                    <a:pt x="24884" y="21488"/>
                  </a:lnTo>
                  <a:lnTo>
                    <a:pt x="61581" y="13776"/>
                  </a:lnTo>
                  <a:lnTo>
                    <a:pt x="102091" y="11491"/>
                  </a:lnTo>
                  <a:lnTo>
                    <a:pt x="112394" y="14680"/>
                  </a:lnTo>
                  <a:lnTo>
                    <a:pt x="120433" y="20315"/>
                  </a:lnTo>
                  <a:lnTo>
                    <a:pt x="132484" y="35935"/>
                  </a:lnTo>
                  <a:lnTo>
                    <a:pt x="165619" y="93968"/>
                  </a:lnTo>
                  <a:lnTo>
                    <a:pt x="187119" y="116880"/>
                  </a:lnTo>
                  <a:lnTo>
                    <a:pt x="205406" y="127206"/>
                  </a:lnTo>
                  <a:lnTo>
                    <a:pt x="215196" y="128088"/>
                  </a:lnTo>
                  <a:lnTo>
                    <a:pt x="235432" y="122829"/>
                  </a:lnTo>
                  <a:lnTo>
                    <a:pt x="284385" y="85499"/>
                  </a:lnTo>
                  <a:lnTo>
                    <a:pt x="298939" y="69585"/>
                  </a:lnTo>
                  <a:lnTo>
                    <a:pt x="327309" y="26104"/>
                  </a:lnTo>
                  <a:lnTo>
                    <a:pt x="335069" y="22082"/>
                  </a:lnTo>
                  <a:lnTo>
                    <a:pt x="353050" y="20733"/>
                  </a:lnTo>
                  <a:lnTo>
                    <a:pt x="360419" y="24350"/>
                  </a:lnTo>
                  <a:lnTo>
                    <a:pt x="371726" y="37728"/>
                  </a:lnTo>
                  <a:lnTo>
                    <a:pt x="384668" y="70580"/>
                  </a:lnTo>
                  <a:lnTo>
                    <a:pt x="390323" y="109950"/>
                  </a:lnTo>
                  <a:lnTo>
                    <a:pt x="385267" y="117754"/>
                  </a:lnTo>
                  <a:lnTo>
                    <a:pt x="376048" y="121787"/>
                  </a:lnTo>
                  <a:lnTo>
                    <a:pt x="364052" y="123305"/>
                  </a:lnTo>
                  <a:lnTo>
                    <a:pt x="353715" y="120808"/>
                  </a:lnTo>
                  <a:lnTo>
                    <a:pt x="335991" y="108675"/>
                  </a:lnTo>
                  <a:lnTo>
                    <a:pt x="333838" y="102865"/>
                  </a:lnTo>
                  <a:lnTo>
                    <a:pt x="335912" y="97822"/>
                  </a:lnTo>
                  <a:lnTo>
                    <a:pt x="347576" y="89100"/>
                  </a:lnTo>
                  <a:lnTo>
                    <a:pt x="404871" y="70370"/>
                  </a:lnTo>
                  <a:lnTo>
                    <a:pt x="465232" y="49546"/>
                  </a:lnTo>
                  <a:lnTo>
                    <a:pt x="510486" y="17140"/>
                  </a:lnTo>
                  <a:lnTo>
                    <a:pt x="525380" y="3328"/>
                  </a:lnTo>
                  <a:lnTo>
                    <a:pt x="532627" y="1049"/>
                  </a:lnTo>
                  <a:lnTo>
                    <a:pt x="539798" y="1869"/>
                  </a:lnTo>
                  <a:lnTo>
                    <a:pt x="546919" y="4755"/>
                  </a:lnTo>
                  <a:lnTo>
                    <a:pt x="557950" y="17322"/>
                  </a:lnTo>
                  <a:lnTo>
                    <a:pt x="581934" y="74295"/>
                  </a:lnTo>
                  <a:lnTo>
                    <a:pt x="589542" y="108581"/>
                  </a:lnTo>
                  <a:lnTo>
                    <a:pt x="590610" y="121520"/>
                  </a:lnTo>
                  <a:lnTo>
                    <a:pt x="587812" y="131316"/>
                  </a:lnTo>
                  <a:lnTo>
                    <a:pt x="582437" y="139017"/>
                  </a:lnTo>
                  <a:lnTo>
                    <a:pt x="575344" y="145320"/>
                  </a:lnTo>
                  <a:lnTo>
                    <a:pt x="567106" y="147183"/>
                  </a:lnTo>
                  <a:lnTo>
                    <a:pt x="548595" y="143014"/>
                  </a:lnTo>
                  <a:lnTo>
                    <a:pt x="517690" y="122443"/>
                  </a:lnTo>
                  <a:lnTo>
                    <a:pt x="497989" y="10528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584528" y="6304155"/>
              <a:ext cx="279846" cy="197851"/>
            </a:xfrm>
            <a:custGeom>
              <a:avLst/>
              <a:gdLst/>
              <a:ahLst/>
              <a:cxnLst/>
              <a:rect l="0" t="0" r="0" b="0"/>
              <a:pathLst>
                <a:path w="279846" h="197851">
                  <a:moveTo>
                    <a:pt x="37690" y="71509"/>
                  </a:moveTo>
                  <a:lnTo>
                    <a:pt x="61409" y="27546"/>
                  </a:lnTo>
                  <a:lnTo>
                    <a:pt x="61692" y="18803"/>
                  </a:lnTo>
                  <a:lnTo>
                    <a:pt x="55766" y="2850"/>
                  </a:lnTo>
                  <a:lnTo>
                    <a:pt x="49741" y="0"/>
                  </a:lnTo>
                  <a:lnTo>
                    <a:pt x="42215" y="439"/>
                  </a:lnTo>
                  <a:lnTo>
                    <a:pt x="33687" y="3072"/>
                  </a:lnTo>
                  <a:lnTo>
                    <a:pt x="17973" y="15356"/>
                  </a:lnTo>
                  <a:lnTo>
                    <a:pt x="10508" y="23545"/>
                  </a:lnTo>
                  <a:lnTo>
                    <a:pt x="2212" y="45122"/>
                  </a:lnTo>
                  <a:lnTo>
                    <a:pt x="0" y="57427"/>
                  </a:lnTo>
                  <a:lnTo>
                    <a:pt x="3781" y="77338"/>
                  </a:lnTo>
                  <a:lnTo>
                    <a:pt x="8065" y="85923"/>
                  </a:lnTo>
                  <a:lnTo>
                    <a:pt x="22184" y="98582"/>
                  </a:lnTo>
                  <a:lnTo>
                    <a:pt x="30862" y="103595"/>
                  </a:lnTo>
                  <a:lnTo>
                    <a:pt x="38987" y="104598"/>
                  </a:lnTo>
                  <a:lnTo>
                    <a:pt x="54254" y="99473"/>
                  </a:lnTo>
                  <a:lnTo>
                    <a:pt x="97265" y="63863"/>
                  </a:lnTo>
                  <a:lnTo>
                    <a:pt x="105483" y="61732"/>
                  </a:lnTo>
                  <a:lnTo>
                    <a:pt x="123972" y="65603"/>
                  </a:lnTo>
                  <a:lnTo>
                    <a:pt x="140768" y="81362"/>
                  </a:lnTo>
                  <a:lnTo>
                    <a:pt x="188015" y="136815"/>
                  </a:lnTo>
                  <a:lnTo>
                    <a:pt x="227781" y="171626"/>
                  </a:lnTo>
                  <a:lnTo>
                    <a:pt x="279845" y="19785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200041" y="6607290"/>
            <a:ext cx="6734860" cy="673186"/>
            <a:chOff x="200041" y="6607290"/>
            <a:chExt cx="6734860" cy="673186"/>
          </a:xfrm>
        </p:grpSpPr>
        <p:sp>
          <p:nvSpPr>
            <p:cNvPr id="85" name="Freeform 84"/>
            <p:cNvSpPr/>
            <p:nvPr/>
          </p:nvSpPr>
          <p:spPr>
            <a:xfrm>
              <a:off x="326383" y="6659933"/>
              <a:ext cx="31587" cy="315856"/>
            </a:xfrm>
            <a:custGeom>
              <a:avLst/>
              <a:gdLst/>
              <a:ahLst/>
              <a:cxnLst/>
              <a:rect l="0" t="0" r="0" b="0"/>
              <a:pathLst>
                <a:path w="31587" h="315856">
                  <a:moveTo>
                    <a:pt x="0" y="0"/>
                  </a:moveTo>
                  <a:lnTo>
                    <a:pt x="3120" y="54145"/>
                  </a:lnTo>
                  <a:lnTo>
                    <a:pt x="9065" y="109092"/>
                  </a:lnTo>
                  <a:lnTo>
                    <a:pt x="17475" y="166175"/>
                  </a:lnTo>
                  <a:lnTo>
                    <a:pt x="23469" y="229443"/>
                  </a:lnTo>
                  <a:lnTo>
                    <a:pt x="29983" y="287348"/>
                  </a:lnTo>
                  <a:lnTo>
                    <a:pt x="31586" y="3158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200041" y="6635858"/>
              <a:ext cx="315856" cy="55662"/>
            </a:xfrm>
            <a:custGeom>
              <a:avLst/>
              <a:gdLst/>
              <a:ahLst/>
              <a:cxnLst/>
              <a:rect l="0" t="0" r="0" b="0"/>
              <a:pathLst>
                <a:path w="315856" h="55662">
                  <a:moveTo>
                    <a:pt x="0" y="13546"/>
                  </a:moveTo>
                  <a:lnTo>
                    <a:pt x="16768" y="2368"/>
                  </a:lnTo>
                  <a:lnTo>
                    <a:pt x="34359" y="0"/>
                  </a:lnTo>
                  <a:lnTo>
                    <a:pt x="94169" y="9856"/>
                  </a:lnTo>
                  <a:lnTo>
                    <a:pt x="156079" y="15938"/>
                  </a:lnTo>
                  <a:lnTo>
                    <a:pt x="213715" y="28057"/>
                  </a:lnTo>
                  <a:lnTo>
                    <a:pt x="268990" y="41716"/>
                  </a:lnTo>
                  <a:lnTo>
                    <a:pt x="315855" y="5566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273741" y="6944202"/>
              <a:ext cx="210571" cy="19794"/>
            </a:xfrm>
            <a:custGeom>
              <a:avLst/>
              <a:gdLst/>
              <a:ahLst/>
              <a:cxnLst/>
              <a:rect l="0" t="0" r="0" b="0"/>
              <a:pathLst>
                <a:path w="210571" h="19794">
                  <a:moveTo>
                    <a:pt x="0" y="0"/>
                  </a:moveTo>
                  <a:lnTo>
                    <a:pt x="53028" y="14655"/>
                  </a:lnTo>
                  <a:lnTo>
                    <a:pt x="103238" y="19793"/>
                  </a:lnTo>
                  <a:lnTo>
                    <a:pt x="161336" y="17689"/>
                  </a:lnTo>
                  <a:lnTo>
                    <a:pt x="210570" y="105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23377" y="6828513"/>
              <a:ext cx="142043" cy="192445"/>
            </a:xfrm>
            <a:custGeom>
              <a:avLst/>
              <a:gdLst/>
              <a:ahLst/>
              <a:cxnLst/>
              <a:rect l="0" t="0" r="0" b="0"/>
              <a:pathLst>
                <a:path w="142043" h="192445">
                  <a:moveTo>
                    <a:pt x="8333" y="63047"/>
                  </a:moveTo>
                  <a:lnTo>
                    <a:pt x="0" y="100525"/>
                  </a:lnTo>
                  <a:lnTo>
                    <a:pt x="1120" y="124157"/>
                  </a:lnTo>
                  <a:lnTo>
                    <a:pt x="14904" y="156023"/>
                  </a:lnTo>
                  <a:lnTo>
                    <a:pt x="27241" y="173000"/>
                  </a:lnTo>
                  <a:lnTo>
                    <a:pt x="52930" y="190122"/>
                  </a:lnTo>
                  <a:lnTo>
                    <a:pt x="75727" y="192444"/>
                  </a:lnTo>
                  <a:lnTo>
                    <a:pt x="99117" y="188407"/>
                  </a:lnTo>
                  <a:lnTo>
                    <a:pt x="117312" y="178814"/>
                  </a:lnTo>
                  <a:lnTo>
                    <a:pt x="130077" y="163632"/>
                  </a:lnTo>
                  <a:lnTo>
                    <a:pt x="138481" y="144016"/>
                  </a:lnTo>
                  <a:lnTo>
                    <a:pt x="142042" y="105495"/>
                  </a:lnTo>
                  <a:lnTo>
                    <a:pt x="135038" y="59897"/>
                  </a:lnTo>
                  <a:lnTo>
                    <a:pt x="118665" y="24289"/>
                  </a:lnTo>
                  <a:lnTo>
                    <a:pt x="105722" y="6436"/>
                  </a:lnTo>
                  <a:lnTo>
                    <a:pt x="97826" y="1910"/>
                  </a:lnTo>
                  <a:lnTo>
                    <a:pt x="79693" y="0"/>
                  </a:lnTo>
                  <a:lnTo>
                    <a:pt x="63055" y="6170"/>
                  </a:lnTo>
                  <a:lnTo>
                    <a:pt x="55343" y="11090"/>
                  </a:lnTo>
                  <a:lnTo>
                    <a:pt x="43654" y="25917"/>
                  </a:lnTo>
                  <a:lnTo>
                    <a:pt x="38899" y="34784"/>
                  </a:lnTo>
                  <a:lnTo>
                    <a:pt x="30642" y="91849"/>
                  </a:lnTo>
                  <a:lnTo>
                    <a:pt x="29390" y="10516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1084435" y="6783257"/>
              <a:ext cx="126967" cy="222365"/>
            </a:xfrm>
            <a:custGeom>
              <a:avLst/>
              <a:gdLst/>
              <a:ahLst/>
              <a:cxnLst/>
              <a:rect l="0" t="0" r="0" b="0"/>
              <a:pathLst>
                <a:path w="126967" h="222365">
                  <a:moveTo>
                    <a:pt x="94757" y="13547"/>
                  </a:moveTo>
                  <a:lnTo>
                    <a:pt x="77989" y="2368"/>
                  </a:lnTo>
                  <a:lnTo>
                    <a:pt x="60398" y="0"/>
                  </a:lnTo>
                  <a:lnTo>
                    <a:pt x="40882" y="4016"/>
                  </a:lnTo>
                  <a:lnTo>
                    <a:pt x="20509" y="13600"/>
                  </a:lnTo>
                  <a:lnTo>
                    <a:pt x="14843" y="21771"/>
                  </a:lnTo>
                  <a:lnTo>
                    <a:pt x="11666" y="43327"/>
                  </a:lnTo>
                  <a:lnTo>
                    <a:pt x="17273" y="62267"/>
                  </a:lnTo>
                  <a:lnTo>
                    <a:pt x="45526" y="99079"/>
                  </a:lnTo>
                  <a:lnTo>
                    <a:pt x="99995" y="155471"/>
                  </a:lnTo>
                  <a:lnTo>
                    <a:pt x="122305" y="183500"/>
                  </a:lnTo>
                  <a:lnTo>
                    <a:pt x="125991" y="193529"/>
                  </a:lnTo>
                  <a:lnTo>
                    <a:pt x="126966" y="214031"/>
                  </a:lnTo>
                  <a:lnTo>
                    <a:pt x="123248" y="219733"/>
                  </a:lnTo>
                  <a:lnTo>
                    <a:pt x="117261" y="222364"/>
                  </a:lnTo>
                  <a:lnTo>
                    <a:pt x="100079" y="222168"/>
                  </a:lnTo>
                  <a:lnTo>
                    <a:pt x="65268" y="214310"/>
                  </a:lnTo>
                  <a:lnTo>
                    <a:pt x="24591" y="194406"/>
                  </a:lnTo>
                  <a:lnTo>
                    <a:pt x="0" y="1820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1347648" y="6766858"/>
              <a:ext cx="154942" cy="233080"/>
            </a:xfrm>
            <a:custGeom>
              <a:avLst/>
              <a:gdLst/>
              <a:ahLst/>
              <a:cxnLst/>
              <a:rect l="0" t="0" r="0" b="0"/>
              <a:pathLst>
                <a:path w="154942" h="233080">
                  <a:moveTo>
                    <a:pt x="0" y="72059"/>
                  </a:moveTo>
                  <a:lnTo>
                    <a:pt x="3119" y="114751"/>
                  </a:lnTo>
                  <a:lnTo>
                    <a:pt x="21331" y="177395"/>
                  </a:lnTo>
                  <a:lnTo>
                    <a:pt x="29367" y="197254"/>
                  </a:lnTo>
                  <a:lnTo>
                    <a:pt x="40738" y="213879"/>
                  </a:lnTo>
                  <a:lnTo>
                    <a:pt x="56710" y="225947"/>
                  </a:lnTo>
                  <a:lnTo>
                    <a:pt x="65883" y="230803"/>
                  </a:lnTo>
                  <a:lnTo>
                    <a:pt x="88552" y="233079"/>
                  </a:lnTo>
                  <a:lnTo>
                    <a:pt x="101149" y="232048"/>
                  </a:lnTo>
                  <a:lnTo>
                    <a:pt x="121384" y="221544"/>
                  </a:lnTo>
                  <a:lnTo>
                    <a:pt x="130055" y="213830"/>
                  </a:lnTo>
                  <a:lnTo>
                    <a:pt x="147849" y="180616"/>
                  </a:lnTo>
                  <a:lnTo>
                    <a:pt x="154941" y="135549"/>
                  </a:lnTo>
                  <a:lnTo>
                    <a:pt x="151453" y="85152"/>
                  </a:lnTo>
                  <a:lnTo>
                    <a:pt x="138624" y="32532"/>
                  </a:lnTo>
                  <a:lnTo>
                    <a:pt x="127511" y="10038"/>
                  </a:lnTo>
                  <a:lnTo>
                    <a:pt x="120102" y="3805"/>
                  </a:lnTo>
                  <a:lnTo>
                    <a:pt x="111654" y="820"/>
                  </a:lnTo>
                  <a:lnTo>
                    <a:pt x="102512" y="0"/>
                  </a:lnTo>
                  <a:lnTo>
                    <a:pt x="96417" y="4133"/>
                  </a:lnTo>
                  <a:lnTo>
                    <a:pt x="92354" y="11567"/>
                  </a:lnTo>
                  <a:lnTo>
                    <a:pt x="84228" y="4047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1579275" y="6805729"/>
              <a:ext cx="168457" cy="201646"/>
            </a:xfrm>
            <a:custGeom>
              <a:avLst/>
              <a:gdLst/>
              <a:ahLst/>
              <a:cxnLst/>
              <a:rect l="0" t="0" r="0" b="0"/>
              <a:pathLst>
                <a:path w="168457" h="201646">
                  <a:moveTo>
                    <a:pt x="0" y="180587"/>
                  </a:moveTo>
                  <a:lnTo>
                    <a:pt x="14654" y="121971"/>
                  </a:lnTo>
                  <a:lnTo>
                    <a:pt x="29367" y="68966"/>
                  </a:lnTo>
                  <a:lnTo>
                    <a:pt x="53590" y="26607"/>
                  </a:lnTo>
                  <a:lnTo>
                    <a:pt x="68271" y="11546"/>
                  </a:lnTo>
                  <a:lnTo>
                    <a:pt x="86495" y="953"/>
                  </a:lnTo>
                  <a:lnTo>
                    <a:pt x="96267" y="0"/>
                  </a:lnTo>
                  <a:lnTo>
                    <a:pt x="116485" y="5179"/>
                  </a:lnTo>
                  <a:lnTo>
                    <a:pt x="130930" y="18400"/>
                  </a:lnTo>
                  <a:lnTo>
                    <a:pt x="153635" y="65599"/>
                  </a:lnTo>
                  <a:lnTo>
                    <a:pt x="163545" y="98944"/>
                  </a:lnTo>
                  <a:lnTo>
                    <a:pt x="167485" y="158308"/>
                  </a:lnTo>
                  <a:lnTo>
                    <a:pt x="168456" y="20164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1853016" y="6769290"/>
              <a:ext cx="135256" cy="243976"/>
            </a:xfrm>
            <a:custGeom>
              <a:avLst/>
              <a:gdLst/>
              <a:ahLst/>
              <a:cxnLst/>
              <a:rect l="0" t="0" r="0" b="0"/>
              <a:pathLst>
                <a:path w="135256" h="243976">
                  <a:moveTo>
                    <a:pt x="0" y="132799"/>
                  </a:moveTo>
                  <a:lnTo>
                    <a:pt x="0" y="155156"/>
                  </a:lnTo>
                  <a:lnTo>
                    <a:pt x="6239" y="172371"/>
                  </a:lnTo>
                  <a:lnTo>
                    <a:pt x="49498" y="232962"/>
                  </a:lnTo>
                  <a:lnTo>
                    <a:pt x="72692" y="241656"/>
                  </a:lnTo>
                  <a:lnTo>
                    <a:pt x="87065" y="243975"/>
                  </a:lnTo>
                  <a:lnTo>
                    <a:pt x="98988" y="240841"/>
                  </a:lnTo>
                  <a:lnTo>
                    <a:pt x="118474" y="224882"/>
                  </a:lnTo>
                  <a:lnTo>
                    <a:pt x="128694" y="202190"/>
                  </a:lnTo>
                  <a:lnTo>
                    <a:pt x="135255" y="143906"/>
                  </a:lnTo>
                  <a:lnTo>
                    <a:pt x="130802" y="104504"/>
                  </a:lnTo>
                  <a:lnTo>
                    <a:pt x="110412" y="52513"/>
                  </a:lnTo>
                  <a:lnTo>
                    <a:pt x="76959" y="2036"/>
                  </a:lnTo>
                  <a:lnTo>
                    <a:pt x="71193" y="0"/>
                  </a:lnTo>
                  <a:lnTo>
                    <a:pt x="66179" y="2152"/>
                  </a:lnTo>
                  <a:lnTo>
                    <a:pt x="61667" y="7096"/>
                  </a:lnTo>
                  <a:lnTo>
                    <a:pt x="59773" y="25069"/>
                  </a:lnTo>
                  <a:lnTo>
                    <a:pt x="72298" y="88239"/>
                  </a:lnTo>
                  <a:lnTo>
                    <a:pt x="94756" y="1433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337327" y="6680990"/>
              <a:ext cx="94757" cy="579069"/>
            </a:xfrm>
            <a:custGeom>
              <a:avLst/>
              <a:gdLst/>
              <a:ahLst/>
              <a:cxnLst/>
              <a:rect l="0" t="0" r="0" b="0"/>
              <a:pathLst>
                <a:path w="94757" h="579069">
                  <a:moveTo>
                    <a:pt x="0" y="0"/>
                  </a:moveTo>
                  <a:lnTo>
                    <a:pt x="17958" y="63450"/>
                  </a:lnTo>
                  <a:lnTo>
                    <a:pt x="31666" y="121544"/>
                  </a:lnTo>
                  <a:lnTo>
                    <a:pt x="42138" y="168984"/>
                  </a:lnTo>
                  <a:lnTo>
                    <a:pt x="49143" y="211975"/>
                  </a:lnTo>
                  <a:lnTo>
                    <a:pt x="56156" y="258377"/>
                  </a:lnTo>
                  <a:lnTo>
                    <a:pt x="63173" y="306297"/>
                  </a:lnTo>
                  <a:lnTo>
                    <a:pt x="69021" y="354891"/>
                  </a:lnTo>
                  <a:lnTo>
                    <a:pt x="71620" y="403784"/>
                  </a:lnTo>
                  <a:lnTo>
                    <a:pt x="78672" y="454991"/>
                  </a:lnTo>
                  <a:lnTo>
                    <a:pt x="82581" y="503569"/>
                  </a:lnTo>
                  <a:lnTo>
                    <a:pt x="92344" y="565890"/>
                  </a:lnTo>
                  <a:lnTo>
                    <a:pt x="94756" y="57906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2389969" y="6691519"/>
              <a:ext cx="113105" cy="236782"/>
            </a:xfrm>
            <a:custGeom>
              <a:avLst/>
              <a:gdLst/>
              <a:ahLst/>
              <a:cxnLst/>
              <a:rect l="0" t="0" r="0" b="0"/>
              <a:pathLst>
                <a:path w="113105" h="236782">
                  <a:moveTo>
                    <a:pt x="0" y="0"/>
                  </a:moveTo>
                  <a:lnTo>
                    <a:pt x="22357" y="0"/>
                  </a:lnTo>
                  <a:lnTo>
                    <a:pt x="31282" y="3509"/>
                  </a:lnTo>
                  <a:lnTo>
                    <a:pt x="47438" y="16768"/>
                  </a:lnTo>
                  <a:lnTo>
                    <a:pt x="91098" y="74247"/>
                  </a:lnTo>
                  <a:lnTo>
                    <a:pt x="106671" y="111036"/>
                  </a:lnTo>
                  <a:lnTo>
                    <a:pt x="113104" y="151573"/>
                  </a:lnTo>
                  <a:lnTo>
                    <a:pt x="103832" y="193219"/>
                  </a:lnTo>
                  <a:lnTo>
                    <a:pt x="86267" y="224016"/>
                  </a:lnTo>
                  <a:lnTo>
                    <a:pt x="77399" y="230062"/>
                  </a:lnTo>
                  <a:lnTo>
                    <a:pt x="55066" y="236781"/>
                  </a:lnTo>
                  <a:lnTo>
                    <a:pt x="44900" y="236232"/>
                  </a:lnTo>
                  <a:lnTo>
                    <a:pt x="10528" y="2210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2632124" y="6723104"/>
              <a:ext cx="1" cy="157928"/>
            </a:xfrm>
            <a:custGeom>
              <a:avLst/>
              <a:gdLst/>
              <a:ahLst/>
              <a:cxnLst/>
              <a:rect l="0" t="0" r="0" b="0"/>
              <a:pathLst>
                <a:path w="1" h="157928">
                  <a:moveTo>
                    <a:pt x="0" y="0"/>
                  </a:moveTo>
                  <a:lnTo>
                    <a:pt x="0" y="58617"/>
                  </a:lnTo>
                  <a:lnTo>
                    <a:pt x="0" y="111621"/>
                  </a:lnTo>
                  <a:lnTo>
                    <a:pt x="0" y="1579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2731820" y="6786275"/>
              <a:ext cx="300388" cy="221100"/>
            </a:xfrm>
            <a:custGeom>
              <a:avLst/>
              <a:gdLst/>
              <a:ahLst/>
              <a:cxnLst/>
              <a:rect l="0" t="0" r="0" b="0"/>
              <a:pathLst>
                <a:path w="300388" h="221100">
                  <a:moveTo>
                    <a:pt x="5589" y="0"/>
                  </a:moveTo>
                  <a:lnTo>
                    <a:pt x="0" y="16767"/>
                  </a:lnTo>
                  <a:lnTo>
                    <a:pt x="4442" y="69516"/>
                  </a:lnTo>
                  <a:lnTo>
                    <a:pt x="10149" y="97967"/>
                  </a:lnTo>
                  <a:lnTo>
                    <a:pt x="15648" y="108595"/>
                  </a:lnTo>
                  <a:lnTo>
                    <a:pt x="31117" y="123523"/>
                  </a:lnTo>
                  <a:lnTo>
                    <a:pt x="40155" y="126802"/>
                  </a:lnTo>
                  <a:lnTo>
                    <a:pt x="59557" y="127326"/>
                  </a:lnTo>
                  <a:lnTo>
                    <a:pt x="67304" y="123489"/>
                  </a:lnTo>
                  <a:lnTo>
                    <a:pt x="79031" y="109866"/>
                  </a:lnTo>
                  <a:lnTo>
                    <a:pt x="92211" y="82465"/>
                  </a:lnTo>
                  <a:lnTo>
                    <a:pt x="99909" y="41549"/>
                  </a:lnTo>
                  <a:lnTo>
                    <a:pt x="102394" y="41738"/>
                  </a:lnTo>
                  <a:lnTo>
                    <a:pt x="108275" y="51305"/>
                  </a:lnTo>
                  <a:lnTo>
                    <a:pt x="136907" y="112158"/>
                  </a:lnTo>
                  <a:lnTo>
                    <a:pt x="186089" y="168044"/>
                  </a:lnTo>
                  <a:lnTo>
                    <a:pt x="226987" y="196147"/>
                  </a:lnTo>
                  <a:lnTo>
                    <a:pt x="288860" y="217637"/>
                  </a:lnTo>
                  <a:lnTo>
                    <a:pt x="300387" y="2210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2863751" y="6607290"/>
              <a:ext cx="73701" cy="84230"/>
            </a:xfrm>
            <a:custGeom>
              <a:avLst/>
              <a:gdLst/>
              <a:ahLst/>
              <a:cxnLst/>
              <a:rect l="0" t="0" r="0" b="0"/>
              <a:pathLst>
                <a:path w="73701" h="84230">
                  <a:moveTo>
                    <a:pt x="0" y="0"/>
                  </a:moveTo>
                  <a:lnTo>
                    <a:pt x="49552" y="58617"/>
                  </a:lnTo>
                  <a:lnTo>
                    <a:pt x="73700" y="8422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3302812" y="6838591"/>
              <a:ext cx="102020" cy="168784"/>
            </a:xfrm>
            <a:custGeom>
              <a:avLst/>
              <a:gdLst/>
              <a:ahLst/>
              <a:cxnLst/>
              <a:rect l="0" t="0" r="0" b="0"/>
              <a:pathLst>
                <a:path w="102020" h="168784">
                  <a:moveTo>
                    <a:pt x="87364" y="74026"/>
                  </a:moveTo>
                  <a:lnTo>
                    <a:pt x="102019" y="30063"/>
                  </a:lnTo>
                  <a:lnTo>
                    <a:pt x="101813" y="21321"/>
                  </a:lnTo>
                  <a:lnTo>
                    <a:pt x="95346" y="5368"/>
                  </a:lnTo>
                  <a:lnTo>
                    <a:pt x="89176" y="1348"/>
                  </a:lnTo>
                  <a:lnTo>
                    <a:pt x="72962" y="0"/>
                  </a:lnTo>
                  <a:lnTo>
                    <a:pt x="44103" y="5819"/>
                  </a:lnTo>
                  <a:lnTo>
                    <a:pt x="26803" y="17975"/>
                  </a:lnTo>
                  <a:lnTo>
                    <a:pt x="12485" y="35076"/>
                  </a:lnTo>
                  <a:lnTo>
                    <a:pt x="2222" y="54375"/>
                  </a:lnTo>
                  <a:lnTo>
                    <a:pt x="0" y="77771"/>
                  </a:lnTo>
                  <a:lnTo>
                    <a:pt x="8106" y="125328"/>
                  </a:lnTo>
                  <a:lnTo>
                    <a:pt x="23672" y="144011"/>
                  </a:lnTo>
                  <a:lnTo>
                    <a:pt x="55779" y="16878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3444539" y="6635996"/>
              <a:ext cx="61452" cy="339793"/>
            </a:xfrm>
            <a:custGeom>
              <a:avLst/>
              <a:gdLst/>
              <a:ahLst/>
              <a:cxnLst/>
              <a:rect l="0" t="0" r="0" b="0"/>
              <a:pathLst>
                <a:path w="61452" h="339793">
                  <a:moveTo>
                    <a:pt x="29865" y="160808"/>
                  </a:moveTo>
                  <a:lnTo>
                    <a:pt x="29865" y="103139"/>
                  </a:lnTo>
                  <a:lnTo>
                    <a:pt x="29865" y="44675"/>
                  </a:lnTo>
                  <a:lnTo>
                    <a:pt x="29865" y="7808"/>
                  </a:lnTo>
                  <a:lnTo>
                    <a:pt x="27525" y="316"/>
                  </a:lnTo>
                  <a:lnTo>
                    <a:pt x="23626" y="0"/>
                  </a:lnTo>
                  <a:lnTo>
                    <a:pt x="18687" y="4470"/>
                  </a:lnTo>
                  <a:lnTo>
                    <a:pt x="13199" y="21914"/>
                  </a:lnTo>
                  <a:lnTo>
                    <a:pt x="4086" y="76829"/>
                  </a:lnTo>
                  <a:lnTo>
                    <a:pt x="0" y="126827"/>
                  </a:lnTo>
                  <a:lnTo>
                    <a:pt x="4379" y="178685"/>
                  </a:lnTo>
                  <a:lnTo>
                    <a:pt x="16339" y="239035"/>
                  </a:lnTo>
                  <a:lnTo>
                    <a:pt x="33442" y="296887"/>
                  </a:lnTo>
                  <a:lnTo>
                    <a:pt x="61451" y="3397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3579689" y="6807332"/>
              <a:ext cx="52644" cy="221099"/>
            </a:xfrm>
            <a:custGeom>
              <a:avLst/>
              <a:gdLst/>
              <a:ahLst/>
              <a:cxnLst/>
              <a:rect l="0" t="0" r="0" b="0"/>
              <a:pathLst>
                <a:path w="52644" h="221099">
                  <a:moveTo>
                    <a:pt x="0" y="0"/>
                  </a:moveTo>
                  <a:lnTo>
                    <a:pt x="3120" y="48930"/>
                  </a:lnTo>
                  <a:lnTo>
                    <a:pt x="11453" y="96777"/>
                  </a:lnTo>
                  <a:lnTo>
                    <a:pt x="24750" y="159756"/>
                  </a:lnTo>
                  <a:lnTo>
                    <a:pt x="52643" y="2210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3748145" y="6628347"/>
              <a:ext cx="42115" cy="336913"/>
            </a:xfrm>
            <a:custGeom>
              <a:avLst/>
              <a:gdLst/>
              <a:ahLst/>
              <a:cxnLst/>
              <a:rect l="0" t="0" r="0" b="0"/>
              <a:pathLst>
                <a:path w="42115" h="336913">
                  <a:moveTo>
                    <a:pt x="0" y="0"/>
                  </a:moveTo>
                  <a:lnTo>
                    <a:pt x="3120" y="48931"/>
                  </a:lnTo>
                  <a:lnTo>
                    <a:pt x="9065" y="108062"/>
                  </a:lnTo>
                  <a:lnTo>
                    <a:pt x="15684" y="156281"/>
                  </a:lnTo>
                  <a:lnTo>
                    <a:pt x="21166" y="216571"/>
                  </a:lnTo>
                  <a:lnTo>
                    <a:pt x="32300" y="273541"/>
                  </a:lnTo>
                  <a:lnTo>
                    <a:pt x="42114" y="3369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3895544" y="6828389"/>
              <a:ext cx="10530" cy="200042"/>
            </a:xfrm>
            <a:custGeom>
              <a:avLst/>
              <a:gdLst/>
              <a:ahLst/>
              <a:cxnLst/>
              <a:rect l="0" t="0" r="0" b="0"/>
              <a:pathLst>
                <a:path w="10530" h="200042">
                  <a:moveTo>
                    <a:pt x="0" y="0"/>
                  </a:moveTo>
                  <a:lnTo>
                    <a:pt x="0" y="48931"/>
                  </a:lnTo>
                  <a:lnTo>
                    <a:pt x="0" y="108061"/>
                  </a:lnTo>
                  <a:lnTo>
                    <a:pt x="8334" y="167435"/>
                  </a:lnTo>
                  <a:lnTo>
                    <a:pt x="10529" y="20004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3937658" y="6712576"/>
              <a:ext cx="10530" cy="10529"/>
            </a:xfrm>
            <a:custGeom>
              <a:avLst/>
              <a:gdLst/>
              <a:ahLst/>
              <a:cxnLst/>
              <a:rect l="0" t="0" r="0" b="0"/>
              <a:pathLst>
                <a:path w="10530" h="10529">
                  <a:moveTo>
                    <a:pt x="0" y="0"/>
                  </a:moveTo>
                  <a:lnTo>
                    <a:pt x="10529" y="105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4000829" y="6842039"/>
              <a:ext cx="210571" cy="438437"/>
            </a:xfrm>
            <a:custGeom>
              <a:avLst/>
              <a:gdLst/>
              <a:ahLst/>
              <a:cxnLst/>
              <a:rect l="0" t="0" r="0" b="0"/>
              <a:pathLst>
                <a:path w="210571" h="438437">
                  <a:moveTo>
                    <a:pt x="210570" y="17935"/>
                  </a:moveTo>
                  <a:lnTo>
                    <a:pt x="199392" y="6757"/>
                  </a:lnTo>
                  <a:lnTo>
                    <a:pt x="181426" y="1269"/>
                  </a:lnTo>
                  <a:lnTo>
                    <a:pt x="159012" y="0"/>
                  </a:lnTo>
                  <a:lnTo>
                    <a:pt x="137353" y="3335"/>
                  </a:lnTo>
                  <a:lnTo>
                    <a:pt x="119147" y="11836"/>
                  </a:lnTo>
                  <a:lnTo>
                    <a:pt x="103257" y="24583"/>
                  </a:lnTo>
                  <a:lnTo>
                    <a:pt x="88396" y="41947"/>
                  </a:lnTo>
                  <a:lnTo>
                    <a:pt x="83351" y="64482"/>
                  </a:lnTo>
                  <a:lnTo>
                    <a:pt x="86178" y="87756"/>
                  </a:lnTo>
                  <a:lnTo>
                    <a:pt x="95233" y="105899"/>
                  </a:lnTo>
                  <a:lnTo>
                    <a:pt x="102093" y="110503"/>
                  </a:lnTo>
                  <a:lnTo>
                    <a:pt x="119075" y="112499"/>
                  </a:lnTo>
                  <a:lnTo>
                    <a:pt x="135200" y="106366"/>
                  </a:lnTo>
                  <a:lnTo>
                    <a:pt x="150166" y="94672"/>
                  </a:lnTo>
                  <a:lnTo>
                    <a:pt x="170576" y="68359"/>
                  </a:lnTo>
                  <a:lnTo>
                    <a:pt x="192378" y="17643"/>
                  </a:lnTo>
                  <a:lnTo>
                    <a:pt x="194932" y="16571"/>
                  </a:lnTo>
                  <a:lnTo>
                    <a:pt x="197771" y="30977"/>
                  </a:lnTo>
                  <a:lnTo>
                    <a:pt x="199369" y="77562"/>
                  </a:lnTo>
                  <a:lnTo>
                    <a:pt x="199843" y="135818"/>
                  </a:lnTo>
                  <a:lnTo>
                    <a:pt x="194394" y="186354"/>
                  </a:lnTo>
                  <a:lnTo>
                    <a:pt x="190959" y="247731"/>
                  </a:lnTo>
                  <a:lnTo>
                    <a:pt x="181393" y="310552"/>
                  </a:lnTo>
                  <a:lnTo>
                    <a:pt x="168239" y="370621"/>
                  </a:lnTo>
                  <a:lnTo>
                    <a:pt x="148786" y="416974"/>
                  </a:lnTo>
                  <a:lnTo>
                    <a:pt x="132808" y="432372"/>
                  </a:lnTo>
                  <a:lnTo>
                    <a:pt x="123634" y="438116"/>
                  </a:lnTo>
                  <a:lnTo>
                    <a:pt x="115178" y="438436"/>
                  </a:lnTo>
                  <a:lnTo>
                    <a:pt x="107201" y="435139"/>
                  </a:lnTo>
                  <a:lnTo>
                    <a:pt x="81676" y="410613"/>
                  </a:lnTo>
                  <a:lnTo>
                    <a:pt x="41610" y="354814"/>
                  </a:lnTo>
                  <a:lnTo>
                    <a:pt x="21558" y="299075"/>
                  </a:lnTo>
                  <a:lnTo>
                    <a:pt x="5471" y="238849"/>
                  </a:lnTo>
                  <a:lnTo>
                    <a:pt x="0" y="21797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4295627" y="6764927"/>
              <a:ext cx="484312" cy="231918"/>
            </a:xfrm>
            <a:custGeom>
              <a:avLst/>
              <a:gdLst/>
              <a:ahLst/>
              <a:cxnLst/>
              <a:rect l="0" t="0" r="0" b="0"/>
              <a:pathLst>
                <a:path w="484312" h="231918">
                  <a:moveTo>
                    <a:pt x="0" y="73990"/>
                  </a:moveTo>
                  <a:lnTo>
                    <a:pt x="37478" y="82323"/>
                  </a:lnTo>
                  <a:lnTo>
                    <a:pt x="72326" y="80748"/>
                  </a:lnTo>
                  <a:lnTo>
                    <a:pt x="83312" y="78496"/>
                  </a:lnTo>
                  <a:lnTo>
                    <a:pt x="91806" y="73484"/>
                  </a:lnTo>
                  <a:lnTo>
                    <a:pt x="104364" y="58557"/>
                  </a:lnTo>
                  <a:lnTo>
                    <a:pt x="105840" y="49664"/>
                  </a:lnTo>
                  <a:lnTo>
                    <a:pt x="101243" y="30423"/>
                  </a:lnTo>
                  <a:lnTo>
                    <a:pt x="88281" y="13293"/>
                  </a:lnTo>
                  <a:lnTo>
                    <a:pt x="79911" y="5450"/>
                  </a:lnTo>
                  <a:lnTo>
                    <a:pt x="70821" y="1390"/>
                  </a:lnTo>
                  <a:lnTo>
                    <a:pt x="51363" y="0"/>
                  </a:lnTo>
                  <a:lnTo>
                    <a:pt x="42431" y="3606"/>
                  </a:lnTo>
                  <a:lnTo>
                    <a:pt x="26267" y="16973"/>
                  </a:lnTo>
                  <a:lnTo>
                    <a:pt x="17524" y="37731"/>
                  </a:lnTo>
                  <a:lnTo>
                    <a:pt x="14808" y="61385"/>
                  </a:lnTo>
                  <a:lnTo>
                    <a:pt x="17500" y="83596"/>
                  </a:lnTo>
                  <a:lnTo>
                    <a:pt x="31181" y="115831"/>
                  </a:lnTo>
                  <a:lnTo>
                    <a:pt x="50053" y="142020"/>
                  </a:lnTo>
                  <a:lnTo>
                    <a:pt x="76052" y="164597"/>
                  </a:lnTo>
                  <a:lnTo>
                    <a:pt x="85796" y="168320"/>
                  </a:lnTo>
                  <a:lnTo>
                    <a:pt x="105982" y="169337"/>
                  </a:lnTo>
                  <a:lnTo>
                    <a:pt x="137077" y="163332"/>
                  </a:lnTo>
                  <a:lnTo>
                    <a:pt x="168518" y="148555"/>
                  </a:lnTo>
                  <a:lnTo>
                    <a:pt x="194471" y="123770"/>
                  </a:lnTo>
                  <a:lnTo>
                    <a:pt x="216978" y="94199"/>
                  </a:lnTo>
                  <a:lnTo>
                    <a:pt x="224201" y="89803"/>
                  </a:lnTo>
                  <a:lnTo>
                    <a:pt x="231355" y="89211"/>
                  </a:lnTo>
                  <a:lnTo>
                    <a:pt x="238465" y="91156"/>
                  </a:lnTo>
                  <a:lnTo>
                    <a:pt x="243204" y="97132"/>
                  </a:lnTo>
                  <a:lnTo>
                    <a:pt x="257025" y="147733"/>
                  </a:lnTo>
                  <a:lnTo>
                    <a:pt x="261427" y="150059"/>
                  </a:lnTo>
                  <a:lnTo>
                    <a:pt x="266701" y="146929"/>
                  </a:lnTo>
                  <a:lnTo>
                    <a:pt x="277631" y="132144"/>
                  </a:lnTo>
                  <a:lnTo>
                    <a:pt x="302712" y="74720"/>
                  </a:lnTo>
                  <a:lnTo>
                    <a:pt x="314303" y="58327"/>
                  </a:lnTo>
                  <a:lnTo>
                    <a:pt x="320670" y="55359"/>
                  </a:lnTo>
                  <a:lnTo>
                    <a:pt x="327254" y="55720"/>
                  </a:lnTo>
                  <a:lnTo>
                    <a:pt x="340808" y="62361"/>
                  </a:lnTo>
                  <a:lnTo>
                    <a:pt x="354631" y="73111"/>
                  </a:lnTo>
                  <a:lnTo>
                    <a:pt x="387524" y="133069"/>
                  </a:lnTo>
                  <a:lnTo>
                    <a:pt x="437354" y="194384"/>
                  </a:lnTo>
                  <a:lnTo>
                    <a:pt x="484311" y="23191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4826515" y="6649404"/>
              <a:ext cx="27123" cy="368499"/>
            </a:xfrm>
            <a:custGeom>
              <a:avLst/>
              <a:gdLst/>
              <a:ahLst/>
              <a:cxnLst/>
              <a:rect l="0" t="0" r="0" b="0"/>
              <a:pathLst>
                <a:path w="27123" h="368499">
                  <a:moveTo>
                    <a:pt x="6066" y="0"/>
                  </a:moveTo>
                  <a:lnTo>
                    <a:pt x="0" y="33622"/>
                  </a:lnTo>
                  <a:lnTo>
                    <a:pt x="4521" y="91564"/>
                  </a:lnTo>
                  <a:lnTo>
                    <a:pt x="8727" y="146453"/>
                  </a:lnTo>
                  <a:lnTo>
                    <a:pt x="14263" y="202881"/>
                  </a:lnTo>
                  <a:lnTo>
                    <a:pt x="19023" y="260935"/>
                  </a:lnTo>
                  <a:lnTo>
                    <a:pt x="24723" y="315180"/>
                  </a:lnTo>
                  <a:lnTo>
                    <a:pt x="27122" y="36849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4790467" y="6805322"/>
              <a:ext cx="253006" cy="223109"/>
            </a:xfrm>
            <a:custGeom>
              <a:avLst/>
              <a:gdLst/>
              <a:ahLst/>
              <a:cxnLst/>
              <a:rect l="0" t="0" r="0" b="0"/>
              <a:pathLst>
                <a:path w="253006" h="223109">
                  <a:moveTo>
                    <a:pt x="0" y="12538"/>
                  </a:moveTo>
                  <a:lnTo>
                    <a:pt x="34791" y="14877"/>
                  </a:lnTo>
                  <a:lnTo>
                    <a:pt x="93656" y="32324"/>
                  </a:lnTo>
                  <a:lnTo>
                    <a:pt x="150691" y="52972"/>
                  </a:lnTo>
                  <a:lnTo>
                    <a:pt x="192957" y="61564"/>
                  </a:lnTo>
                  <a:lnTo>
                    <a:pt x="229528" y="58520"/>
                  </a:lnTo>
                  <a:lnTo>
                    <a:pt x="238416" y="53721"/>
                  </a:lnTo>
                  <a:lnTo>
                    <a:pt x="251412" y="39031"/>
                  </a:lnTo>
                  <a:lnTo>
                    <a:pt x="253005" y="31370"/>
                  </a:lnTo>
                  <a:lnTo>
                    <a:pt x="251728" y="23923"/>
                  </a:lnTo>
                  <a:lnTo>
                    <a:pt x="248537" y="16619"/>
                  </a:lnTo>
                  <a:lnTo>
                    <a:pt x="232513" y="5383"/>
                  </a:lnTo>
                  <a:lnTo>
                    <a:pt x="221689" y="749"/>
                  </a:lnTo>
                  <a:lnTo>
                    <a:pt x="212133" y="0"/>
                  </a:lnTo>
                  <a:lnTo>
                    <a:pt x="195277" y="5406"/>
                  </a:lnTo>
                  <a:lnTo>
                    <a:pt x="179986" y="21847"/>
                  </a:lnTo>
                  <a:lnTo>
                    <a:pt x="172633" y="32782"/>
                  </a:lnTo>
                  <a:lnTo>
                    <a:pt x="167582" y="54291"/>
                  </a:lnTo>
                  <a:lnTo>
                    <a:pt x="173872" y="102284"/>
                  </a:lnTo>
                  <a:lnTo>
                    <a:pt x="194785" y="154485"/>
                  </a:lnTo>
                  <a:lnTo>
                    <a:pt x="244352" y="214150"/>
                  </a:lnTo>
                  <a:lnTo>
                    <a:pt x="252683" y="22310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5311459" y="6804648"/>
              <a:ext cx="110718" cy="171141"/>
            </a:xfrm>
            <a:custGeom>
              <a:avLst/>
              <a:gdLst/>
              <a:ahLst/>
              <a:cxnLst/>
              <a:rect l="0" t="0" r="0" b="0"/>
              <a:pathLst>
                <a:path w="110718" h="171141">
                  <a:moveTo>
                    <a:pt x="110717" y="65855"/>
                  </a:moveTo>
                  <a:lnTo>
                    <a:pt x="96063" y="21892"/>
                  </a:lnTo>
                  <a:lnTo>
                    <a:pt x="83147" y="8101"/>
                  </a:lnTo>
                  <a:lnTo>
                    <a:pt x="74790" y="2786"/>
                  </a:lnTo>
                  <a:lnTo>
                    <a:pt x="53026" y="0"/>
                  </a:lnTo>
                  <a:lnTo>
                    <a:pt x="30094" y="3830"/>
                  </a:lnTo>
                  <a:lnTo>
                    <a:pt x="12104" y="13332"/>
                  </a:lnTo>
                  <a:lnTo>
                    <a:pt x="6370" y="22651"/>
                  </a:lnTo>
                  <a:lnTo>
                    <a:pt x="0" y="48603"/>
                  </a:lnTo>
                  <a:lnTo>
                    <a:pt x="2003" y="84920"/>
                  </a:lnTo>
                  <a:lnTo>
                    <a:pt x="10005" y="117907"/>
                  </a:lnTo>
                  <a:lnTo>
                    <a:pt x="22673" y="136173"/>
                  </a:lnTo>
                  <a:lnTo>
                    <a:pt x="41171" y="150920"/>
                  </a:lnTo>
                  <a:lnTo>
                    <a:pt x="89661" y="17114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5495876" y="6680990"/>
              <a:ext cx="326384" cy="357970"/>
            </a:xfrm>
            <a:custGeom>
              <a:avLst/>
              <a:gdLst/>
              <a:ahLst/>
              <a:cxnLst/>
              <a:rect l="0" t="0" r="0" b="0"/>
              <a:pathLst>
                <a:path w="326384" h="357970">
                  <a:moveTo>
                    <a:pt x="0" y="0"/>
                  </a:moveTo>
                  <a:lnTo>
                    <a:pt x="5589" y="58617"/>
                  </a:lnTo>
                  <a:lnTo>
                    <a:pt x="10722" y="120026"/>
                  </a:lnTo>
                  <a:lnTo>
                    <a:pt x="21789" y="178430"/>
                  </a:lnTo>
                  <a:lnTo>
                    <a:pt x="29650" y="235027"/>
                  </a:lnTo>
                  <a:lnTo>
                    <a:pt x="31465" y="238573"/>
                  </a:lnTo>
                  <a:lnTo>
                    <a:pt x="33845" y="235088"/>
                  </a:lnTo>
                  <a:lnTo>
                    <a:pt x="55960" y="173150"/>
                  </a:lnTo>
                  <a:lnTo>
                    <a:pt x="61873" y="164567"/>
                  </a:lnTo>
                  <a:lnTo>
                    <a:pt x="69325" y="161184"/>
                  </a:lnTo>
                  <a:lnTo>
                    <a:pt x="77802" y="161268"/>
                  </a:lnTo>
                  <a:lnTo>
                    <a:pt x="86963" y="163664"/>
                  </a:lnTo>
                  <a:lnTo>
                    <a:pt x="94240" y="168770"/>
                  </a:lnTo>
                  <a:lnTo>
                    <a:pt x="137354" y="229142"/>
                  </a:lnTo>
                  <a:lnTo>
                    <a:pt x="173199" y="265225"/>
                  </a:lnTo>
                  <a:lnTo>
                    <a:pt x="191621" y="275025"/>
                  </a:lnTo>
                  <a:lnTo>
                    <a:pt x="227312" y="281531"/>
                  </a:lnTo>
                  <a:lnTo>
                    <a:pt x="250766" y="276813"/>
                  </a:lnTo>
                  <a:lnTo>
                    <a:pt x="261934" y="272279"/>
                  </a:lnTo>
                  <a:lnTo>
                    <a:pt x="277462" y="257883"/>
                  </a:lnTo>
                  <a:lnTo>
                    <a:pt x="283241" y="249131"/>
                  </a:lnTo>
                  <a:lnTo>
                    <a:pt x="291373" y="214457"/>
                  </a:lnTo>
                  <a:lnTo>
                    <a:pt x="293783" y="174547"/>
                  </a:lnTo>
                  <a:lnTo>
                    <a:pt x="288108" y="153225"/>
                  </a:lnTo>
                  <a:lnTo>
                    <a:pt x="265401" y="120474"/>
                  </a:lnTo>
                  <a:lnTo>
                    <a:pt x="258822" y="117751"/>
                  </a:lnTo>
                  <a:lnTo>
                    <a:pt x="252097" y="118275"/>
                  </a:lnTo>
                  <a:lnTo>
                    <a:pt x="245273" y="120964"/>
                  </a:lnTo>
                  <a:lnTo>
                    <a:pt x="234573" y="133310"/>
                  </a:lnTo>
                  <a:lnTo>
                    <a:pt x="230081" y="141516"/>
                  </a:lnTo>
                  <a:lnTo>
                    <a:pt x="228210" y="159992"/>
                  </a:lnTo>
                  <a:lnTo>
                    <a:pt x="239582" y="218077"/>
                  </a:lnTo>
                  <a:lnTo>
                    <a:pt x="255988" y="262616"/>
                  </a:lnTo>
                  <a:lnTo>
                    <a:pt x="295450" y="321842"/>
                  </a:lnTo>
                  <a:lnTo>
                    <a:pt x="326383" y="3579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085529" y="6881031"/>
              <a:ext cx="10472" cy="379028"/>
            </a:xfrm>
            <a:custGeom>
              <a:avLst/>
              <a:gdLst/>
              <a:ahLst/>
              <a:cxnLst/>
              <a:rect l="0" t="0" r="0" b="0"/>
              <a:pathLst>
                <a:path w="10472" h="379028">
                  <a:moveTo>
                    <a:pt x="10471" y="0"/>
                  </a:moveTo>
                  <a:lnTo>
                    <a:pt x="3236" y="27557"/>
                  </a:lnTo>
                  <a:lnTo>
                    <a:pt x="593" y="86899"/>
                  </a:lnTo>
                  <a:lnTo>
                    <a:pt x="136" y="140782"/>
                  </a:lnTo>
                  <a:lnTo>
                    <a:pt x="0" y="201200"/>
                  </a:lnTo>
                  <a:lnTo>
                    <a:pt x="3079" y="254198"/>
                  </a:lnTo>
                  <a:lnTo>
                    <a:pt x="9011" y="314724"/>
                  </a:lnTo>
                  <a:lnTo>
                    <a:pt x="9823" y="342258"/>
                  </a:lnTo>
                  <a:lnTo>
                    <a:pt x="10471" y="3790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6011772" y="6751526"/>
              <a:ext cx="182007" cy="167957"/>
            </a:xfrm>
            <a:custGeom>
              <a:avLst/>
              <a:gdLst/>
              <a:ahLst/>
              <a:cxnLst/>
              <a:rect l="0" t="0" r="0" b="0"/>
              <a:pathLst>
                <a:path w="182007" h="167957">
                  <a:moveTo>
                    <a:pt x="0" y="87391"/>
                  </a:moveTo>
                  <a:lnTo>
                    <a:pt x="20244" y="43429"/>
                  </a:lnTo>
                  <a:lnTo>
                    <a:pt x="39403" y="18733"/>
                  </a:lnTo>
                  <a:lnTo>
                    <a:pt x="65488" y="2187"/>
                  </a:lnTo>
                  <a:lnTo>
                    <a:pt x="85258" y="0"/>
                  </a:lnTo>
                  <a:lnTo>
                    <a:pt x="106913" y="4097"/>
                  </a:lnTo>
                  <a:lnTo>
                    <a:pt x="132135" y="13717"/>
                  </a:lnTo>
                  <a:lnTo>
                    <a:pt x="149584" y="28911"/>
                  </a:lnTo>
                  <a:lnTo>
                    <a:pt x="170318" y="67261"/>
                  </a:lnTo>
                  <a:lnTo>
                    <a:pt x="182006" y="98195"/>
                  </a:lnTo>
                  <a:lnTo>
                    <a:pt x="181700" y="135176"/>
                  </a:lnTo>
                  <a:lnTo>
                    <a:pt x="177285" y="144984"/>
                  </a:lnTo>
                  <a:lnTo>
                    <a:pt x="163022" y="159001"/>
                  </a:lnTo>
                  <a:lnTo>
                    <a:pt x="141864" y="166011"/>
                  </a:lnTo>
                  <a:lnTo>
                    <a:pt x="116863" y="167956"/>
                  </a:lnTo>
                  <a:lnTo>
                    <a:pt x="90154" y="164922"/>
                  </a:lnTo>
                  <a:lnTo>
                    <a:pt x="68924" y="156555"/>
                  </a:lnTo>
                  <a:lnTo>
                    <a:pt x="42114" y="14003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317099" y="6796804"/>
              <a:ext cx="31586" cy="178985"/>
            </a:xfrm>
            <a:custGeom>
              <a:avLst/>
              <a:gdLst/>
              <a:ahLst/>
              <a:cxnLst/>
              <a:rect l="0" t="0" r="0" b="0"/>
              <a:pathLst>
                <a:path w="31586" h="178985">
                  <a:moveTo>
                    <a:pt x="0" y="0"/>
                  </a:moveTo>
                  <a:lnTo>
                    <a:pt x="5589" y="58616"/>
                  </a:lnTo>
                  <a:lnTo>
                    <a:pt x="10723" y="111620"/>
                  </a:lnTo>
                  <a:lnTo>
                    <a:pt x="21789" y="153979"/>
                  </a:lnTo>
                  <a:lnTo>
                    <a:pt x="31585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401327" y="6755955"/>
              <a:ext cx="168117" cy="461015"/>
            </a:xfrm>
            <a:custGeom>
              <a:avLst/>
              <a:gdLst/>
              <a:ahLst/>
              <a:cxnLst/>
              <a:rect l="0" t="0" r="0" b="0"/>
              <a:pathLst>
                <a:path w="168117" h="461015">
                  <a:moveTo>
                    <a:pt x="115813" y="93490"/>
                  </a:moveTo>
                  <a:lnTo>
                    <a:pt x="112693" y="50799"/>
                  </a:lnTo>
                  <a:lnTo>
                    <a:pt x="101159" y="9148"/>
                  </a:lnTo>
                  <a:lnTo>
                    <a:pt x="95515" y="3337"/>
                  </a:lnTo>
                  <a:lnTo>
                    <a:pt x="88244" y="633"/>
                  </a:lnTo>
                  <a:lnTo>
                    <a:pt x="79886" y="0"/>
                  </a:lnTo>
                  <a:lnTo>
                    <a:pt x="64361" y="5536"/>
                  </a:lnTo>
                  <a:lnTo>
                    <a:pt x="56945" y="10288"/>
                  </a:lnTo>
                  <a:lnTo>
                    <a:pt x="45586" y="24926"/>
                  </a:lnTo>
                  <a:lnTo>
                    <a:pt x="40919" y="33743"/>
                  </a:lnTo>
                  <a:lnTo>
                    <a:pt x="38852" y="56017"/>
                  </a:lnTo>
                  <a:lnTo>
                    <a:pt x="39940" y="68508"/>
                  </a:lnTo>
                  <a:lnTo>
                    <a:pt x="45343" y="75666"/>
                  </a:lnTo>
                  <a:lnTo>
                    <a:pt x="53626" y="79268"/>
                  </a:lnTo>
                  <a:lnTo>
                    <a:pt x="63826" y="80500"/>
                  </a:lnTo>
                  <a:lnTo>
                    <a:pt x="84519" y="75629"/>
                  </a:lnTo>
                  <a:lnTo>
                    <a:pt x="112780" y="59732"/>
                  </a:lnTo>
                  <a:lnTo>
                    <a:pt x="120811" y="53438"/>
                  </a:lnTo>
                  <a:lnTo>
                    <a:pt x="129673" y="52751"/>
                  </a:lnTo>
                  <a:lnTo>
                    <a:pt x="148879" y="61347"/>
                  </a:lnTo>
                  <a:lnTo>
                    <a:pt x="155405" y="69722"/>
                  </a:lnTo>
                  <a:lnTo>
                    <a:pt x="162655" y="91506"/>
                  </a:lnTo>
                  <a:lnTo>
                    <a:pt x="167310" y="145958"/>
                  </a:lnTo>
                  <a:lnTo>
                    <a:pt x="168116" y="201844"/>
                  </a:lnTo>
                  <a:lnTo>
                    <a:pt x="167185" y="261686"/>
                  </a:lnTo>
                  <a:lnTo>
                    <a:pt x="160020" y="316981"/>
                  </a:lnTo>
                  <a:lnTo>
                    <a:pt x="149319" y="369240"/>
                  </a:lnTo>
                  <a:lnTo>
                    <a:pt x="125335" y="426294"/>
                  </a:lnTo>
                  <a:lnTo>
                    <a:pt x="118651" y="438192"/>
                  </a:lnTo>
                  <a:lnTo>
                    <a:pt x="98747" y="454531"/>
                  </a:lnTo>
                  <a:lnTo>
                    <a:pt x="86888" y="460526"/>
                  </a:lnTo>
                  <a:lnTo>
                    <a:pt x="76643" y="461014"/>
                  </a:lnTo>
                  <a:lnTo>
                    <a:pt x="67473" y="457829"/>
                  </a:lnTo>
                  <a:lnTo>
                    <a:pt x="51045" y="444932"/>
                  </a:lnTo>
                  <a:lnTo>
                    <a:pt x="29812" y="417940"/>
                  </a:lnTo>
                  <a:lnTo>
                    <a:pt x="7710" y="361387"/>
                  </a:lnTo>
                  <a:lnTo>
                    <a:pt x="0" y="30406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6654011" y="6736228"/>
              <a:ext cx="280890" cy="245684"/>
            </a:xfrm>
            <a:custGeom>
              <a:avLst/>
              <a:gdLst/>
              <a:ahLst/>
              <a:cxnLst/>
              <a:rect l="0" t="0" r="0" b="0"/>
              <a:pathLst>
                <a:path w="280890" h="245684">
                  <a:moveTo>
                    <a:pt x="0" y="39518"/>
                  </a:moveTo>
                  <a:lnTo>
                    <a:pt x="3119" y="82210"/>
                  </a:lnTo>
                  <a:lnTo>
                    <a:pt x="9552" y="133398"/>
                  </a:lnTo>
                  <a:lnTo>
                    <a:pt x="21923" y="72118"/>
                  </a:lnTo>
                  <a:lnTo>
                    <a:pt x="40856" y="29190"/>
                  </a:lnTo>
                  <a:lnTo>
                    <a:pt x="65917" y="3053"/>
                  </a:lnTo>
                  <a:lnTo>
                    <a:pt x="75530" y="0"/>
                  </a:lnTo>
                  <a:lnTo>
                    <a:pt x="95570" y="2847"/>
                  </a:lnTo>
                  <a:lnTo>
                    <a:pt x="113055" y="15031"/>
                  </a:lnTo>
                  <a:lnTo>
                    <a:pt x="127455" y="33315"/>
                  </a:lnTo>
                  <a:lnTo>
                    <a:pt x="140970" y="71085"/>
                  </a:lnTo>
                  <a:lnTo>
                    <a:pt x="146129" y="132538"/>
                  </a:lnTo>
                  <a:lnTo>
                    <a:pt x="152737" y="184495"/>
                  </a:lnTo>
                  <a:lnTo>
                    <a:pt x="167568" y="212196"/>
                  </a:lnTo>
                  <a:lnTo>
                    <a:pt x="186780" y="235222"/>
                  </a:lnTo>
                  <a:lnTo>
                    <a:pt x="206625" y="243480"/>
                  </a:lnTo>
                  <a:lnTo>
                    <a:pt x="218469" y="245683"/>
                  </a:lnTo>
                  <a:lnTo>
                    <a:pt x="240987" y="241892"/>
                  </a:lnTo>
                  <a:lnTo>
                    <a:pt x="251905" y="237604"/>
                  </a:lnTo>
                  <a:lnTo>
                    <a:pt x="267156" y="223483"/>
                  </a:lnTo>
                  <a:lnTo>
                    <a:pt x="272860" y="214804"/>
                  </a:lnTo>
                  <a:lnTo>
                    <a:pt x="280889" y="180232"/>
                  </a:lnTo>
                  <a:lnTo>
                    <a:pt x="275196" y="135034"/>
                  </a:lnTo>
                  <a:lnTo>
                    <a:pt x="269318" y="113555"/>
                  </a:lnTo>
                  <a:lnTo>
                    <a:pt x="256566" y="95431"/>
                  </a:lnTo>
                  <a:lnTo>
                    <a:pt x="239202" y="80746"/>
                  </a:lnTo>
                  <a:lnTo>
                    <a:pt x="210865" y="67072"/>
                  </a:lnTo>
                  <a:lnTo>
                    <a:pt x="178984" y="6057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6390798" y="6628347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136870" y="7115290"/>
            <a:ext cx="7215734" cy="947566"/>
            <a:chOff x="136870" y="7115290"/>
            <a:chExt cx="7215734" cy="947566"/>
          </a:xfrm>
        </p:grpSpPr>
        <p:sp>
          <p:nvSpPr>
            <p:cNvPr id="117" name="Freeform 116"/>
            <p:cNvSpPr/>
            <p:nvPr/>
          </p:nvSpPr>
          <p:spPr>
            <a:xfrm>
              <a:off x="305326" y="7441674"/>
              <a:ext cx="10530" cy="242156"/>
            </a:xfrm>
            <a:custGeom>
              <a:avLst/>
              <a:gdLst/>
              <a:ahLst/>
              <a:cxnLst/>
              <a:rect l="0" t="0" r="0" b="0"/>
              <a:pathLst>
                <a:path w="10530" h="242156">
                  <a:moveTo>
                    <a:pt x="10529" y="0"/>
                  </a:moveTo>
                  <a:lnTo>
                    <a:pt x="4940" y="62093"/>
                  </a:lnTo>
                  <a:lnTo>
                    <a:pt x="976" y="114647"/>
                  </a:lnTo>
                  <a:lnTo>
                    <a:pt x="290" y="164341"/>
                  </a:lnTo>
                  <a:lnTo>
                    <a:pt x="58" y="224704"/>
                  </a:lnTo>
                  <a:lnTo>
                    <a:pt x="0" y="2421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136870" y="7392262"/>
              <a:ext cx="315856" cy="38884"/>
            </a:xfrm>
            <a:custGeom>
              <a:avLst/>
              <a:gdLst/>
              <a:ahLst/>
              <a:cxnLst/>
              <a:rect l="0" t="0" r="0" b="0"/>
              <a:pathLst>
                <a:path w="315856" h="38884">
                  <a:moveTo>
                    <a:pt x="0" y="38883"/>
                  </a:moveTo>
                  <a:lnTo>
                    <a:pt x="26387" y="23242"/>
                  </a:lnTo>
                  <a:lnTo>
                    <a:pt x="78565" y="7674"/>
                  </a:lnTo>
                  <a:lnTo>
                    <a:pt x="130904" y="0"/>
                  </a:lnTo>
                  <a:lnTo>
                    <a:pt x="187745" y="846"/>
                  </a:lnTo>
                  <a:lnTo>
                    <a:pt x="247871" y="8506"/>
                  </a:lnTo>
                  <a:lnTo>
                    <a:pt x="295712" y="15066"/>
                  </a:lnTo>
                  <a:lnTo>
                    <a:pt x="315855" y="1782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463254" y="7631187"/>
              <a:ext cx="178985" cy="70856"/>
            </a:xfrm>
            <a:custGeom>
              <a:avLst/>
              <a:gdLst/>
              <a:ahLst/>
              <a:cxnLst/>
              <a:rect l="0" t="0" r="0" b="0"/>
              <a:pathLst>
                <a:path w="178985" h="70856">
                  <a:moveTo>
                    <a:pt x="0" y="0"/>
                  </a:moveTo>
                  <a:lnTo>
                    <a:pt x="9575" y="31282"/>
                  </a:lnTo>
                  <a:lnTo>
                    <a:pt x="20243" y="47438"/>
                  </a:lnTo>
                  <a:lnTo>
                    <a:pt x="35903" y="59299"/>
                  </a:lnTo>
                  <a:lnTo>
                    <a:pt x="56901" y="67299"/>
                  </a:lnTo>
                  <a:lnTo>
                    <a:pt x="85731" y="70855"/>
                  </a:lnTo>
                  <a:lnTo>
                    <a:pt x="111802" y="63076"/>
                  </a:lnTo>
                  <a:lnTo>
                    <a:pt x="135088" y="46751"/>
                  </a:lnTo>
                  <a:lnTo>
                    <a:pt x="178984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989679" y="7501582"/>
              <a:ext cx="208906" cy="188183"/>
            </a:xfrm>
            <a:custGeom>
              <a:avLst/>
              <a:gdLst/>
              <a:ahLst/>
              <a:cxnLst/>
              <a:rect l="0" t="0" r="0" b="0"/>
              <a:pathLst>
                <a:path w="208906" h="188183">
                  <a:moveTo>
                    <a:pt x="189513" y="34848"/>
                  </a:moveTo>
                  <a:lnTo>
                    <a:pt x="183924" y="18080"/>
                  </a:lnTo>
                  <a:lnTo>
                    <a:pt x="171821" y="6729"/>
                  </a:lnTo>
                  <a:lnTo>
                    <a:pt x="163680" y="2064"/>
                  </a:lnTo>
                  <a:lnTo>
                    <a:pt x="145276" y="0"/>
                  </a:lnTo>
                  <a:lnTo>
                    <a:pt x="87241" y="5172"/>
                  </a:lnTo>
                  <a:lnTo>
                    <a:pt x="64510" y="14250"/>
                  </a:lnTo>
                  <a:lnTo>
                    <a:pt x="59384" y="21116"/>
                  </a:lnTo>
                  <a:lnTo>
                    <a:pt x="58307" y="29203"/>
                  </a:lnTo>
                  <a:lnTo>
                    <a:pt x="59928" y="38104"/>
                  </a:lnTo>
                  <a:lnTo>
                    <a:pt x="74208" y="54233"/>
                  </a:lnTo>
                  <a:lnTo>
                    <a:pt x="133644" y="90779"/>
                  </a:lnTo>
                  <a:lnTo>
                    <a:pt x="183499" y="126066"/>
                  </a:lnTo>
                  <a:lnTo>
                    <a:pt x="206318" y="152733"/>
                  </a:lnTo>
                  <a:lnTo>
                    <a:pt x="208905" y="161401"/>
                  </a:lnTo>
                  <a:lnTo>
                    <a:pt x="208290" y="169520"/>
                  </a:lnTo>
                  <a:lnTo>
                    <a:pt x="205540" y="177272"/>
                  </a:lnTo>
                  <a:lnTo>
                    <a:pt x="199028" y="182440"/>
                  </a:lnTo>
                  <a:lnTo>
                    <a:pt x="179314" y="188182"/>
                  </a:lnTo>
                  <a:lnTo>
                    <a:pt x="129700" y="183463"/>
                  </a:lnTo>
                  <a:lnTo>
                    <a:pt x="74141" y="167907"/>
                  </a:lnTo>
                  <a:lnTo>
                    <a:pt x="24235" y="150622"/>
                  </a:lnTo>
                  <a:lnTo>
                    <a:pt x="0" y="14013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284477" y="7470230"/>
              <a:ext cx="263213" cy="190614"/>
            </a:xfrm>
            <a:custGeom>
              <a:avLst/>
              <a:gdLst/>
              <a:ahLst/>
              <a:cxnLst/>
              <a:rect l="0" t="0" r="0" b="0"/>
              <a:pathLst>
                <a:path w="263213" h="190614">
                  <a:moveTo>
                    <a:pt x="0" y="66200"/>
                  </a:moveTo>
                  <a:lnTo>
                    <a:pt x="56214" y="82989"/>
                  </a:lnTo>
                  <a:lnTo>
                    <a:pt x="114786" y="86414"/>
                  </a:lnTo>
                  <a:lnTo>
                    <a:pt x="141093" y="84543"/>
                  </a:lnTo>
                  <a:lnTo>
                    <a:pt x="160584" y="75912"/>
                  </a:lnTo>
                  <a:lnTo>
                    <a:pt x="165547" y="67995"/>
                  </a:lnTo>
                  <a:lnTo>
                    <a:pt x="167943" y="46720"/>
                  </a:lnTo>
                  <a:lnTo>
                    <a:pt x="161989" y="27907"/>
                  </a:lnTo>
                  <a:lnTo>
                    <a:pt x="157125" y="19614"/>
                  </a:lnTo>
                  <a:lnTo>
                    <a:pt x="142363" y="7281"/>
                  </a:lnTo>
                  <a:lnTo>
                    <a:pt x="133513" y="2354"/>
                  </a:lnTo>
                  <a:lnTo>
                    <a:pt x="111202" y="0"/>
                  </a:lnTo>
                  <a:lnTo>
                    <a:pt x="64339" y="8021"/>
                  </a:lnTo>
                  <a:lnTo>
                    <a:pt x="45753" y="23575"/>
                  </a:lnTo>
                  <a:lnTo>
                    <a:pt x="37521" y="34274"/>
                  </a:lnTo>
                  <a:lnTo>
                    <a:pt x="33202" y="44916"/>
                  </a:lnTo>
                  <a:lnTo>
                    <a:pt x="31524" y="66099"/>
                  </a:lnTo>
                  <a:lnTo>
                    <a:pt x="37156" y="97756"/>
                  </a:lnTo>
                  <a:lnTo>
                    <a:pt x="57412" y="129363"/>
                  </a:lnTo>
                  <a:lnTo>
                    <a:pt x="96868" y="163078"/>
                  </a:lnTo>
                  <a:lnTo>
                    <a:pt x="135026" y="182773"/>
                  </a:lnTo>
                  <a:lnTo>
                    <a:pt x="189842" y="190613"/>
                  </a:lnTo>
                  <a:lnTo>
                    <a:pt x="228605" y="188851"/>
                  </a:lnTo>
                  <a:lnTo>
                    <a:pt x="263212" y="18201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00332" y="7536430"/>
              <a:ext cx="31586" cy="147400"/>
            </a:xfrm>
            <a:custGeom>
              <a:avLst/>
              <a:gdLst/>
              <a:ahLst/>
              <a:cxnLst/>
              <a:rect l="0" t="0" r="0" b="0"/>
              <a:pathLst>
                <a:path w="31586" h="147400">
                  <a:moveTo>
                    <a:pt x="0" y="0"/>
                  </a:moveTo>
                  <a:lnTo>
                    <a:pt x="5589" y="58616"/>
                  </a:lnTo>
                  <a:lnTo>
                    <a:pt x="21331" y="120427"/>
                  </a:lnTo>
                  <a:lnTo>
                    <a:pt x="31585" y="1473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1631917" y="7336389"/>
              <a:ext cx="10530" cy="1"/>
            </a:xfrm>
            <a:custGeom>
              <a:avLst/>
              <a:gdLst/>
              <a:ahLst/>
              <a:cxnLst/>
              <a:rect l="0" t="0" r="0" b="0"/>
              <a:pathLst>
                <a:path w="10530" h="1">
                  <a:moveTo>
                    <a:pt x="0" y="0"/>
                  </a:moveTo>
                  <a:lnTo>
                    <a:pt x="10529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2126757" y="7494316"/>
              <a:ext cx="52643" cy="568540"/>
            </a:xfrm>
            <a:custGeom>
              <a:avLst/>
              <a:gdLst/>
              <a:ahLst/>
              <a:cxnLst/>
              <a:rect l="0" t="0" r="0" b="0"/>
              <a:pathLst>
                <a:path w="52643" h="568540">
                  <a:moveTo>
                    <a:pt x="0" y="0"/>
                  </a:moveTo>
                  <a:lnTo>
                    <a:pt x="0" y="58617"/>
                  </a:lnTo>
                  <a:lnTo>
                    <a:pt x="8333" y="118333"/>
                  </a:lnTo>
                  <a:lnTo>
                    <a:pt x="17475" y="180270"/>
                  </a:lnTo>
                  <a:lnTo>
                    <a:pt x="19995" y="227069"/>
                  </a:lnTo>
                  <a:lnTo>
                    <a:pt x="23966" y="289045"/>
                  </a:lnTo>
                  <a:lnTo>
                    <a:pt x="30080" y="346954"/>
                  </a:lnTo>
                  <a:lnTo>
                    <a:pt x="38523" y="399077"/>
                  </a:lnTo>
                  <a:lnTo>
                    <a:pt x="41404" y="456340"/>
                  </a:lnTo>
                  <a:lnTo>
                    <a:pt x="41973" y="518041"/>
                  </a:lnTo>
                  <a:lnTo>
                    <a:pt x="52642" y="5685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2105700" y="7431145"/>
              <a:ext cx="170899" cy="193311"/>
            </a:xfrm>
            <a:custGeom>
              <a:avLst/>
              <a:gdLst/>
              <a:ahLst/>
              <a:cxnLst/>
              <a:rect l="0" t="0" r="0" b="0"/>
              <a:pathLst>
                <a:path w="170899" h="193311">
                  <a:moveTo>
                    <a:pt x="0" y="0"/>
                  </a:moveTo>
                  <a:lnTo>
                    <a:pt x="22356" y="0"/>
                  </a:lnTo>
                  <a:lnTo>
                    <a:pt x="53027" y="11178"/>
                  </a:lnTo>
                  <a:lnTo>
                    <a:pt x="115847" y="64153"/>
                  </a:lnTo>
                  <a:lnTo>
                    <a:pt x="155594" y="106649"/>
                  </a:lnTo>
                  <a:lnTo>
                    <a:pt x="167809" y="132018"/>
                  </a:lnTo>
                  <a:lnTo>
                    <a:pt x="170898" y="158891"/>
                  </a:lnTo>
                  <a:lnTo>
                    <a:pt x="170084" y="172608"/>
                  </a:lnTo>
                  <a:lnTo>
                    <a:pt x="164862" y="181752"/>
                  </a:lnTo>
                  <a:lnTo>
                    <a:pt x="156701" y="187849"/>
                  </a:lnTo>
                  <a:lnTo>
                    <a:pt x="146581" y="191913"/>
                  </a:lnTo>
                  <a:lnTo>
                    <a:pt x="122859" y="193310"/>
                  </a:lnTo>
                  <a:lnTo>
                    <a:pt x="60372" y="182777"/>
                  </a:lnTo>
                  <a:lnTo>
                    <a:pt x="42113" y="1789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2400497" y="7483788"/>
              <a:ext cx="21059" cy="168457"/>
            </a:xfrm>
            <a:custGeom>
              <a:avLst/>
              <a:gdLst/>
              <a:ahLst/>
              <a:cxnLst/>
              <a:rect l="0" t="0" r="0" b="0"/>
              <a:pathLst>
                <a:path w="21059" h="168457">
                  <a:moveTo>
                    <a:pt x="0" y="0"/>
                  </a:moveTo>
                  <a:lnTo>
                    <a:pt x="5590" y="58617"/>
                  </a:lnTo>
                  <a:lnTo>
                    <a:pt x="10723" y="112790"/>
                  </a:lnTo>
                  <a:lnTo>
                    <a:pt x="21058" y="1684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2505783" y="7515373"/>
              <a:ext cx="305327" cy="157929"/>
            </a:xfrm>
            <a:custGeom>
              <a:avLst/>
              <a:gdLst/>
              <a:ahLst/>
              <a:cxnLst/>
              <a:rect l="0" t="0" r="0" b="0"/>
              <a:pathLst>
                <a:path w="305327" h="157929">
                  <a:moveTo>
                    <a:pt x="0" y="0"/>
                  </a:moveTo>
                  <a:lnTo>
                    <a:pt x="14654" y="53029"/>
                  </a:lnTo>
                  <a:lnTo>
                    <a:pt x="27570" y="70752"/>
                  </a:lnTo>
                  <a:lnTo>
                    <a:pt x="35927" y="78753"/>
                  </a:lnTo>
                  <a:lnTo>
                    <a:pt x="57691" y="87644"/>
                  </a:lnTo>
                  <a:lnTo>
                    <a:pt x="70046" y="90014"/>
                  </a:lnTo>
                  <a:lnTo>
                    <a:pt x="90013" y="86410"/>
                  </a:lnTo>
                  <a:lnTo>
                    <a:pt x="98613" y="82173"/>
                  </a:lnTo>
                  <a:lnTo>
                    <a:pt x="111288" y="68108"/>
                  </a:lnTo>
                  <a:lnTo>
                    <a:pt x="116306" y="59443"/>
                  </a:lnTo>
                  <a:lnTo>
                    <a:pt x="121991" y="56007"/>
                  </a:lnTo>
                  <a:lnTo>
                    <a:pt x="128120" y="56056"/>
                  </a:lnTo>
                  <a:lnTo>
                    <a:pt x="160358" y="72944"/>
                  </a:lnTo>
                  <a:lnTo>
                    <a:pt x="221311" y="121611"/>
                  </a:lnTo>
                  <a:lnTo>
                    <a:pt x="278982" y="146314"/>
                  </a:lnTo>
                  <a:lnTo>
                    <a:pt x="305326" y="157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2590011" y="7294275"/>
              <a:ext cx="157928" cy="105285"/>
            </a:xfrm>
            <a:custGeom>
              <a:avLst/>
              <a:gdLst/>
              <a:ahLst/>
              <a:cxnLst/>
              <a:rect l="0" t="0" r="0" b="0"/>
              <a:pathLst>
                <a:path w="157928" h="105285">
                  <a:moveTo>
                    <a:pt x="0" y="0"/>
                  </a:moveTo>
                  <a:lnTo>
                    <a:pt x="58531" y="37086"/>
                  </a:lnTo>
                  <a:lnTo>
                    <a:pt x="115243" y="74785"/>
                  </a:lnTo>
                  <a:lnTo>
                    <a:pt x="157927" y="10528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3105907" y="7285854"/>
              <a:ext cx="982380" cy="415165"/>
            </a:xfrm>
            <a:custGeom>
              <a:avLst/>
              <a:gdLst/>
              <a:ahLst/>
              <a:cxnLst/>
              <a:rect l="0" t="0" r="0" b="0"/>
              <a:pathLst>
                <a:path w="982380" h="415165">
                  <a:moveTo>
                    <a:pt x="0" y="176877"/>
                  </a:moveTo>
                  <a:lnTo>
                    <a:pt x="29308" y="229904"/>
                  </a:lnTo>
                  <a:lnTo>
                    <a:pt x="56395" y="280114"/>
                  </a:lnTo>
                  <a:lnTo>
                    <a:pt x="91279" y="337856"/>
                  </a:lnTo>
                  <a:lnTo>
                    <a:pt x="129465" y="384729"/>
                  </a:lnTo>
                  <a:lnTo>
                    <a:pt x="163484" y="414986"/>
                  </a:lnTo>
                  <a:lnTo>
                    <a:pt x="169821" y="415164"/>
                  </a:lnTo>
                  <a:lnTo>
                    <a:pt x="175215" y="410604"/>
                  </a:lnTo>
                  <a:lnTo>
                    <a:pt x="179981" y="402885"/>
                  </a:lnTo>
                  <a:lnTo>
                    <a:pt x="186689" y="369665"/>
                  </a:lnTo>
                  <a:lnTo>
                    <a:pt x="173314" y="315348"/>
                  </a:lnTo>
                  <a:lnTo>
                    <a:pt x="158194" y="255745"/>
                  </a:lnTo>
                  <a:lnTo>
                    <a:pt x="153367" y="231816"/>
                  </a:lnTo>
                  <a:lnTo>
                    <a:pt x="155120" y="209483"/>
                  </a:lnTo>
                  <a:lnTo>
                    <a:pt x="160735" y="202124"/>
                  </a:lnTo>
                  <a:lnTo>
                    <a:pt x="179453" y="193947"/>
                  </a:lnTo>
                  <a:lnTo>
                    <a:pt x="230766" y="189868"/>
                  </a:lnTo>
                  <a:lnTo>
                    <a:pt x="292895" y="199113"/>
                  </a:lnTo>
                  <a:lnTo>
                    <a:pt x="320858" y="203137"/>
                  </a:lnTo>
                  <a:lnTo>
                    <a:pt x="378298" y="193261"/>
                  </a:lnTo>
                  <a:lnTo>
                    <a:pt x="383220" y="186629"/>
                  </a:lnTo>
                  <a:lnTo>
                    <a:pt x="384161" y="177529"/>
                  </a:lnTo>
                  <a:lnTo>
                    <a:pt x="382449" y="166783"/>
                  </a:lnTo>
                  <a:lnTo>
                    <a:pt x="376629" y="158449"/>
                  </a:lnTo>
                  <a:lnTo>
                    <a:pt x="357684" y="146070"/>
                  </a:lnTo>
                  <a:lnTo>
                    <a:pt x="333665" y="142907"/>
                  </a:lnTo>
                  <a:lnTo>
                    <a:pt x="320709" y="143702"/>
                  </a:lnTo>
                  <a:lnTo>
                    <a:pt x="310902" y="147741"/>
                  </a:lnTo>
                  <a:lnTo>
                    <a:pt x="296886" y="161588"/>
                  </a:lnTo>
                  <a:lnTo>
                    <a:pt x="289877" y="182560"/>
                  </a:lnTo>
                  <a:lnTo>
                    <a:pt x="287932" y="206309"/>
                  </a:lnTo>
                  <a:lnTo>
                    <a:pt x="290966" y="228562"/>
                  </a:lnTo>
                  <a:lnTo>
                    <a:pt x="299334" y="247031"/>
                  </a:lnTo>
                  <a:lnTo>
                    <a:pt x="329359" y="283541"/>
                  </a:lnTo>
                  <a:lnTo>
                    <a:pt x="376321" y="314973"/>
                  </a:lnTo>
                  <a:lnTo>
                    <a:pt x="410979" y="328408"/>
                  </a:lnTo>
                  <a:lnTo>
                    <a:pt x="451535" y="331739"/>
                  </a:lnTo>
                  <a:lnTo>
                    <a:pt x="498906" y="324668"/>
                  </a:lnTo>
                  <a:lnTo>
                    <a:pt x="540758" y="308274"/>
                  </a:lnTo>
                  <a:lnTo>
                    <a:pt x="569016" y="287429"/>
                  </a:lnTo>
                  <a:lnTo>
                    <a:pt x="606744" y="233765"/>
                  </a:lnTo>
                  <a:lnTo>
                    <a:pt x="622493" y="199191"/>
                  </a:lnTo>
                  <a:lnTo>
                    <a:pt x="628979" y="149953"/>
                  </a:lnTo>
                  <a:lnTo>
                    <a:pt x="625311" y="96500"/>
                  </a:lnTo>
                  <a:lnTo>
                    <a:pt x="612422" y="35612"/>
                  </a:lnTo>
                  <a:lnTo>
                    <a:pt x="601300" y="11147"/>
                  </a:lnTo>
                  <a:lnTo>
                    <a:pt x="593889" y="4389"/>
                  </a:lnTo>
                  <a:lnTo>
                    <a:pt x="585439" y="1053"/>
                  </a:lnTo>
                  <a:lnTo>
                    <a:pt x="576296" y="0"/>
                  </a:lnTo>
                  <a:lnTo>
                    <a:pt x="570201" y="3976"/>
                  </a:lnTo>
                  <a:lnTo>
                    <a:pt x="566137" y="11307"/>
                  </a:lnTo>
                  <a:lnTo>
                    <a:pt x="559615" y="62284"/>
                  </a:lnTo>
                  <a:lnTo>
                    <a:pt x="564075" y="111598"/>
                  </a:lnTo>
                  <a:lnTo>
                    <a:pt x="572806" y="163253"/>
                  </a:lnTo>
                  <a:lnTo>
                    <a:pt x="594641" y="224705"/>
                  </a:lnTo>
                  <a:lnTo>
                    <a:pt x="615787" y="265397"/>
                  </a:lnTo>
                  <a:lnTo>
                    <a:pt x="643759" y="292142"/>
                  </a:lnTo>
                  <a:lnTo>
                    <a:pt x="663971" y="303365"/>
                  </a:lnTo>
                  <a:lnTo>
                    <a:pt x="700670" y="310671"/>
                  </a:lnTo>
                  <a:lnTo>
                    <a:pt x="735591" y="307247"/>
                  </a:lnTo>
                  <a:lnTo>
                    <a:pt x="754308" y="295651"/>
                  </a:lnTo>
                  <a:lnTo>
                    <a:pt x="769256" y="278798"/>
                  </a:lnTo>
                  <a:lnTo>
                    <a:pt x="779799" y="259609"/>
                  </a:lnTo>
                  <a:lnTo>
                    <a:pt x="785418" y="257768"/>
                  </a:lnTo>
                  <a:lnTo>
                    <a:pt x="791504" y="261220"/>
                  </a:lnTo>
                  <a:lnTo>
                    <a:pt x="826148" y="295045"/>
                  </a:lnTo>
                  <a:lnTo>
                    <a:pt x="874514" y="316642"/>
                  </a:lnTo>
                  <a:lnTo>
                    <a:pt x="911232" y="322013"/>
                  </a:lnTo>
                  <a:lnTo>
                    <a:pt x="931807" y="317032"/>
                  </a:lnTo>
                  <a:lnTo>
                    <a:pt x="964079" y="294769"/>
                  </a:lnTo>
                  <a:lnTo>
                    <a:pt x="980274" y="269130"/>
                  </a:lnTo>
                  <a:lnTo>
                    <a:pt x="982379" y="246344"/>
                  </a:lnTo>
                  <a:lnTo>
                    <a:pt x="978246" y="221789"/>
                  </a:lnTo>
                  <a:lnTo>
                    <a:pt x="968609" y="199177"/>
                  </a:lnTo>
                  <a:lnTo>
                    <a:pt x="953408" y="183668"/>
                  </a:lnTo>
                  <a:lnTo>
                    <a:pt x="915054" y="164180"/>
                  </a:lnTo>
                  <a:lnTo>
                    <a:pt x="894511" y="162656"/>
                  </a:lnTo>
                  <a:lnTo>
                    <a:pt x="873682" y="167047"/>
                  </a:lnTo>
                  <a:lnTo>
                    <a:pt x="852727" y="176797"/>
                  </a:lnTo>
                  <a:lnTo>
                    <a:pt x="837954" y="192049"/>
                  </a:lnTo>
                  <a:lnTo>
                    <a:pt x="832377" y="201030"/>
                  </a:lnTo>
                  <a:lnTo>
                    <a:pt x="830999" y="210526"/>
                  </a:lnTo>
                  <a:lnTo>
                    <a:pt x="835706" y="230437"/>
                  </a:lnTo>
                  <a:lnTo>
                    <a:pt x="873865" y="28216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4219046" y="7396093"/>
              <a:ext cx="339795" cy="182452"/>
            </a:xfrm>
            <a:custGeom>
              <a:avLst/>
              <a:gdLst/>
              <a:ahLst/>
              <a:cxnLst/>
              <a:rect l="0" t="0" r="0" b="0"/>
              <a:pathLst>
                <a:path w="339795" h="182452">
                  <a:moveTo>
                    <a:pt x="66053" y="35052"/>
                  </a:moveTo>
                  <a:lnTo>
                    <a:pt x="54874" y="23873"/>
                  </a:lnTo>
                  <a:lnTo>
                    <a:pt x="48072" y="22921"/>
                  </a:lnTo>
                  <a:lnTo>
                    <a:pt x="31155" y="28100"/>
                  </a:lnTo>
                  <a:lnTo>
                    <a:pt x="18177" y="41321"/>
                  </a:lnTo>
                  <a:lnTo>
                    <a:pt x="314" y="78404"/>
                  </a:lnTo>
                  <a:lnTo>
                    <a:pt x="0" y="88520"/>
                  </a:lnTo>
                  <a:lnTo>
                    <a:pt x="5890" y="109119"/>
                  </a:lnTo>
                  <a:lnTo>
                    <a:pt x="22360" y="134857"/>
                  </a:lnTo>
                  <a:lnTo>
                    <a:pt x="53237" y="157301"/>
                  </a:lnTo>
                  <a:lnTo>
                    <a:pt x="92021" y="167590"/>
                  </a:lnTo>
                  <a:lnTo>
                    <a:pt x="133149" y="165050"/>
                  </a:lnTo>
                  <a:lnTo>
                    <a:pt x="174970" y="151299"/>
                  </a:lnTo>
                  <a:lnTo>
                    <a:pt x="196739" y="135850"/>
                  </a:lnTo>
                  <a:lnTo>
                    <a:pt x="229777" y="97337"/>
                  </a:lnTo>
                  <a:lnTo>
                    <a:pt x="235136" y="70533"/>
                  </a:lnTo>
                  <a:lnTo>
                    <a:pt x="232447" y="41463"/>
                  </a:lnTo>
                  <a:lnTo>
                    <a:pt x="223454" y="16844"/>
                  </a:lnTo>
                  <a:lnTo>
                    <a:pt x="215441" y="8876"/>
                  </a:lnTo>
                  <a:lnTo>
                    <a:pt x="194058" y="21"/>
                  </a:lnTo>
                  <a:lnTo>
                    <a:pt x="184145" y="0"/>
                  </a:lnTo>
                  <a:lnTo>
                    <a:pt x="166891" y="6216"/>
                  </a:lnTo>
                  <a:lnTo>
                    <a:pt x="162525" y="14658"/>
                  </a:lnTo>
                  <a:lnTo>
                    <a:pt x="160792" y="39636"/>
                  </a:lnTo>
                  <a:lnTo>
                    <a:pt x="171982" y="75405"/>
                  </a:lnTo>
                  <a:lnTo>
                    <a:pt x="195705" y="108230"/>
                  </a:lnTo>
                  <a:lnTo>
                    <a:pt x="224961" y="129004"/>
                  </a:lnTo>
                  <a:lnTo>
                    <a:pt x="281929" y="154910"/>
                  </a:lnTo>
                  <a:lnTo>
                    <a:pt x="339794" y="18245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4934572" y="7398928"/>
              <a:ext cx="161222" cy="221731"/>
            </a:xfrm>
            <a:custGeom>
              <a:avLst/>
              <a:gdLst/>
              <a:ahLst/>
              <a:cxnLst/>
              <a:rect l="0" t="0" r="0" b="0"/>
              <a:pathLst>
                <a:path w="161222" h="221731">
                  <a:moveTo>
                    <a:pt x="140164" y="74331"/>
                  </a:moveTo>
                  <a:lnTo>
                    <a:pt x="130589" y="43049"/>
                  </a:lnTo>
                  <a:lnTo>
                    <a:pt x="112630" y="19309"/>
                  </a:lnTo>
                  <a:lnTo>
                    <a:pt x="95171" y="4643"/>
                  </a:lnTo>
                  <a:lnTo>
                    <a:pt x="85602" y="966"/>
                  </a:lnTo>
                  <a:lnTo>
                    <a:pt x="65611" y="0"/>
                  </a:lnTo>
                  <a:lnTo>
                    <a:pt x="48148" y="6590"/>
                  </a:lnTo>
                  <a:lnTo>
                    <a:pt x="17873" y="29884"/>
                  </a:lnTo>
                  <a:lnTo>
                    <a:pt x="2024" y="55703"/>
                  </a:lnTo>
                  <a:lnTo>
                    <a:pt x="0" y="75410"/>
                  </a:lnTo>
                  <a:lnTo>
                    <a:pt x="4170" y="97038"/>
                  </a:lnTo>
                  <a:lnTo>
                    <a:pt x="13821" y="122247"/>
                  </a:lnTo>
                  <a:lnTo>
                    <a:pt x="29030" y="142810"/>
                  </a:lnTo>
                  <a:lnTo>
                    <a:pt x="71543" y="181269"/>
                  </a:lnTo>
                  <a:lnTo>
                    <a:pt x="134276" y="209065"/>
                  </a:lnTo>
                  <a:lnTo>
                    <a:pt x="161221" y="2217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5169249" y="7210047"/>
              <a:ext cx="505612" cy="315856"/>
            </a:xfrm>
            <a:custGeom>
              <a:avLst/>
              <a:gdLst/>
              <a:ahLst/>
              <a:cxnLst/>
              <a:rect l="0" t="0" r="0" b="0"/>
              <a:pathLst>
                <a:path w="505612" h="315856">
                  <a:moveTo>
                    <a:pt x="21300" y="0"/>
                  </a:moveTo>
                  <a:lnTo>
                    <a:pt x="4533" y="11178"/>
                  </a:lnTo>
                  <a:lnTo>
                    <a:pt x="763" y="20320"/>
                  </a:lnTo>
                  <a:lnTo>
                    <a:pt x="0" y="77020"/>
                  </a:lnTo>
                  <a:lnTo>
                    <a:pt x="5784" y="138956"/>
                  </a:lnTo>
                  <a:lnTo>
                    <a:pt x="25428" y="196251"/>
                  </a:lnTo>
                  <a:lnTo>
                    <a:pt x="44906" y="246389"/>
                  </a:lnTo>
                  <a:lnTo>
                    <a:pt x="51075" y="255506"/>
                  </a:lnTo>
                  <a:lnTo>
                    <a:pt x="55188" y="256905"/>
                  </a:lnTo>
                  <a:lnTo>
                    <a:pt x="57930" y="253159"/>
                  </a:lnTo>
                  <a:lnTo>
                    <a:pt x="71098" y="194775"/>
                  </a:lnTo>
                  <a:lnTo>
                    <a:pt x="82329" y="160656"/>
                  </a:lnTo>
                  <a:lnTo>
                    <a:pt x="93658" y="143152"/>
                  </a:lnTo>
                  <a:lnTo>
                    <a:pt x="99954" y="139888"/>
                  </a:lnTo>
                  <a:lnTo>
                    <a:pt x="106492" y="140052"/>
                  </a:lnTo>
                  <a:lnTo>
                    <a:pt x="113190" y="142500"/>
                  </a:lnTo>
                  <a:lnTo>
                    <a:pt x="123751" y="154580"/>
                  </a:lnTo>
                  <a:lnTo>
                    <a:pt x="153633" y="211201"/>
                  </a:lnTo>
                  <a:lnTo>
                    <a:pt x="190940" y="247220"/>
                  </a:lnTo>
                  <a:lnTo>
                    <a:pt x="250888" y="280892"/>
                  </a:lnTo>
                  <a:lnTo>
                    <a:pt x="300228" y="297640"/>
                  </a:lnTo>
                  <a:lnTo>
                    <a:pt x="346751" y="297459"/>
                  </a:lnTo>
                  <a:lnTo>
                    <a:pt x="386402" y="289997"/>
                  </a:lnTo>
                  <a:lnTo>
                    <a:pt x="406226" y="277456"/>
                  </a:lnTo>
                  <a:lnTo>
                    <a:pt x="421666" y="260184"/>
                  </a:lnTo>
                  <a:lnTo>
                    <a:pt x="432427" y="240809"/>
                  </a:lnTo>
                  <a:lnTo>
                    <a:pt x="439473" y="204582"/>
                  </a:lnTo>
                  <a:lnTo>
                    <a:pt x="431763" y="181003"/>
                  </a:lnTo>
                  <a:lnTo>
                    <a:pt x="403807" y="142858"/>
                  </a:lnTo>
                  <a:lnTo>
                    <a:pt x="377181" y="125646"/>
                  </a:lnTo>
                  <a:lnTo>
                    <a:pt x="357284" y="123303"/>
                  </a:lnTo>
                  <a:lnTo>
                    <a:pt x="347065" y="124316"/>
                  </a:lnTo>
                  <a:lnTo>
                    <a:pt x="339082" y="129671"/>
                  </a:lnTo>
                  <a:lnTo>
                    <a:pt x="327093" y="148098"/>
                  </a:lnTo>
                  <a:lnTo>
                    <a:pt x="325768" y="159564"/>
                  </a:lnTo>
                  <a:lnTo>
                    <a:pt x="330535" y="184781"/>
                  </a:lnTo>
                  <a:lnTo>
                    <a:pt x="351961" y="219696"/>
                  </a:lnTo>
                  <a:lnTo>
                    <a:pt x="374947" y="246679"/>
                  </a:lnTo>
                  <a:lnTo>
                    <a:pt x="430062" y="277927"/>
                  </a:lnTo>
                  <a:lnTo>
                    <a:pt x="488608" y="307323"/>
                  </a:lnTo>
                  <a:lnTo>
                    <a:pt x="505611" y="3158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5948601" y="7220575"/>
              <a:ext cx="126343" cy="357970"/>
            </a:xfrm>
            <a:custGeom>
              <a:avLst/>
              <a:gdLst/>
              <a:ahLst/>
              <a:cxnLst/>
              <a:rect l="0" t="0" r="0" b="0"/>
              <a:pathLst>
                <a:path w="126343" h="357970">
                  <a:moveTo>
                    <a:pt x="0" y="0"/>
                  </a:moveTo>
                  <a:lnTo>
                    <a:pt x="25194" y="56215"/>
                  </a:lnTo>
                  <a:lnTo>
                    <a:pt x="41545" y="111667"/>
                  </a:lnTo>
                  <a:lnTo>
                    <a:pt x="61629" y="162698"/>
                  </a:lnTo>
                  <a:lnTo>
                    <a:pt x="79721" y="225074"/>
                  </a:lnTo>
                  <a:lnTo>
                    <a:pt x="97679" y="283668"/>
                  </a:lnTo>
                  <a:lnTo>
                    <a:pt x="120661" y="342465"/>
                  </a:lnTo>
                  <a:lnTo>
                    <a:pt x="126342" y="3579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6159171" y="7328795"/>
              <a:ext cx="215690" cy="228694"/>
            </a:xfrm>
            <a:custGeom>
              <a:avLst/>
              <a:gdLst/>
              <a:ahLst/>
              <a:cxnLst/>
              <a:rect l="0" t="0" r="0" b="0"/>
              <a:pathLst>
                <a:path w="215690" h="228694">
                  <a:moveTo>
                    <a:pt x="0" y="112879"/>
                  </a:moveTo>
                  <a:lnTo>
                    <a:pt x="16768" y="107289"/>
                  </a:lnTo>
                  <a:lnTo>
                    <a:pt x="34359" y="107665"/>
                  </a:lnTo>
                  <a:lnTo>
                    <a:pt x="85426" y="111849"/>
                  </a:lnTo>
                  <a:lnTo>
                    <a:pt x="143433" y="104270"/>
                  </a:lnTo>
                  <a:lnTo>
                    <a:pt x="183529" y="93691"/>
                  </a:lnTo>
                  <a:lnTo>
                    <a:pt x="202841" y="82514"/>
                  </a:lnTo>
                  <a:lnTo>
                    <a:pt x="208927" y="73917"/>
                  </a:lnTo>
                  <a:lnTo>
                    <a:pt x="215689" y="51889"/>
                  </a:lnTo>
                  <a:lnTo>
                    <a:pt x="215153" y="41802"/>
                  </a:lnTo>
                  <a:lnTo>
                    <a:pt x="208317" y="24358"/>
                  </a:lnTo>
                  <a:lnTo>
                    <a:pt x="194362" y="11925"/>
                  </a:lnTo>
                  <a:lnTo>
                    <a:pt x="175290" y="3669"/>
                  </a:lnTo>
                  <a:lnTo>
                    <a:pt x="151217" y="0"/>
                  </a:lnTo>
                  <a:lnTo>
                    <a:pt x="131159" y="4609"/>
                  </a:lnTo>
                  <a:lnTo>
                    <a:pt x="122534" y="9114"/>
                  </a:lnTo>
                  <a:lnTo>
                    <a:pt x="109832" y="23477"/>
                  </a:lnTo>
                  <a:lnTo>
                    <a:pt x="104807" y="32221"/>
                  </a:lnTo>
                  <a:lnTo>
                    <a:pt x="102343" y="54414"/>
                  </a:lnTo>
                  <a:lnTo>
                    <a:pt x="110294" y="101200"/>
                  </a:lnTo>
                  <a:lnTo>
                    <a:pt x="132704" y="138172"/>
                  </a:lnTo>
                  <a:lnTo>
                    <a:pt x="185412" y="201636"/>
                  </a:lnTo>
                  <a:lnTo>
                    <a:pt x="210570" y="22869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6569783" y="7300250"/>
              <a:ext cx="273741" cy="225653"/>
            </a:xfrm>
            <a:custGeom>
              <a:avLst/>
              <a:gdLst/>
              <a:ahLst/>
              <a:cxnLst/>
              <a:rect l="0" t="0" r="0" b="0"/>
              <a:pathLst>
                <a:path w="273741" h="225653">
                  <a:moveTo>
                    <a:pt x="0" y="67724"/>
                  </a:moveTo>
                  <a:lnTo>
                    <a:pt x="19128" y="128835"/>
                  </a:lnTo>
                  <a:lnTo>
                    <a:pt x="44213" y="183266"/>
                  </a:lnTo>
                  <a:lnTo>
                    <a:pt x="48193" y="186866"/>
                  </a:lnTo>
                  <a:lnTo>
                    <a:pt x="52016" y="185757"/>
                  </a:lnTo>
                  <a:lnTo>
                    <a:pt x="55734" y="181507"/>
                  </a:lnTo>
                  <a:lnTo>
                    <a:pt x="60967" y="153170"/>
                  </a:lnTo>
                  <a:lnTo>
                    <a:pt x="63905" y="101673"/>
                  </a:lnTo>
                  <a:lnTo>
                    <a:pt x="72617" y="62706"/>
                  </a:lnTo>
                  <a:lnTo>
                    <a:pt x="102556" y="14190"/>
                  </a:lnTo>
                  <a:lnTo>
                    <a:pt x="111655" y="7468"/>
                  </a:lnTo>
                  <a:lnTo>
                    <a:pt x="134243" y="0"/>
                  </a:lnTo>
                  <a:lnTo>
                    <a:pt x="144477" y="348"/>
                  </a:lnTo>
                  <a:lnTo>
                    <a:pt x="162088" y="6974"/>
                  </a:lnTo>
                  <a:lnTo>
                    <a:pt x="185156" y="29448"/>
                  </a:lnTo>
                  <a:lnTo>
                    <a:pt x="220987" y="81878"/>
                  </a:lnTo>
                  <a:lnTo>
                    <a:pt x="247773" y="140515"/>
                  </a:lnTo>
                  <a:lnTo>
                    <a:pt x="268938" y="202175"/>
                  </a:lnTo>
                  <a:lnTo>
                    <a:pt x="273740" y="22565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6906695" y="7115290"/>
              <a:ext cx="147399" cy="431670"/>
            </a:xfrm>
            <a:custGeom>
              <a:avLst/>
              <a:gdLst/>
              <a:ahLst/>
              <a:cxnLst/>
              <a:rect l="0" t="0" r="0" b="0"/>
              <a:pathLst>
                <a:path w="147399" h="431670">
                  <a:moveTo>
                    <a:pt x="0" y="0"/>
                  </a:moveTo>
                  <a:lnTo>
                    <a:pt x="26363" y="63450"/>
                  </a:lnTo>
                  <a:lnTo>
                    <a:pt x="46156" y="110957"/>
                  </a:lnTo>
                  <a:lnTo>
                    <a:pt x="70685" y="173173"/>
                  </a:lnTo>
                  <a:lnTo>
                    <a:pt x="90849" y="230862"/>
                  </a:lnTo>
                  <a:lnTo>
                    <a:pt x="108326" y="279829"/>
                  </a:lnTo>
                  <a:lnTo>
                    <a:pt x="128372" y="339545"/>
                  </a:lnTo>
                  <a:lnTo>
                    <a:pt x="136361" y="394061"/>
                  </a:lnTo>
                  <a:lnTo>
                    <a:pt x="147398" y="4316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6959337" y="7311796"/>
              <a:ext cx="393267" cy="260216"/>
            </a:xfrm>
            <a:custGeom>
              <a:avLst/>
              <a:gdLst/>
              <a:ahLst/>
              <a:cxnLst/>
              <a:rect l="0" t="0" r="0" b="0"/>
              <a:pathLst>
                <a:path w="393267" h="260216">
                  <a:moveTo>
                    <a:pt x="0" y="45649"/>
                  </a:moveTo>
                  <a:lnTo>
                    <a:pt x="19151" y="28839"/>
                  </a:lnTo>
                  <a:lnTo>
                    <a:pt x="65568" y="6108"/>
                  </a:lnTo>
                  <a:lnTo>
                    <a:pt x="92312" y="0"/>
                  </a:lnTo>
                  <a:lnTo>
                    <a:pt x="119796" y="1184"/>
                  </a:lnTo>
                  <a:lnTo>
                    <a:pt x="181242" y="26131"/>
                  </a:lnTo>
                  <a:lnTo>
                    <a:pt x="205724" y="40484"/>
                  </a:lnTo>
                  <a:lnTo>
                    <a:pt x="231491" y="68296"/>
                  </a:lnTo>
                  <a:lnTo>
                    <a:pt x="251271" y="112255"/>
                  </a:lnTo>
                  <a:lnTo>
                    <a:pt x="259674" y="155071"/>
                  </a:lnTo>
                  <a:lnTo>
                    <a:pt x="263980" y="185529"/>
                  </a:lnTo>
                  <a:lnTo>
                    <a:pt x="292314" y="244701"/>
                  </a:lnTo>
                  <a:lnTo>
                    <a:pt x="301331" y="252049"/>
                  </a:lnTo>
                  <a:lnTo>
                    <a:pt x="323828" y="260215"/>
                  </a:lnTo>
                  <a:lnTo>
                    <a:pt x="346304" y="257606"/>
                  </a:lnTo>
                  <a:lnTo>
                    <a:pt x="357212" y="253634"/>
                  </a:lnTo>
                  <a:lnTo>
                    <a:pt x="365653" y="246307"/>
                  </a:lnTo>
                  <a:lnTo>
                    <a:pt x="378152" y="225688"/>
                  </a:lnTo>
                  <a:lnTo>
                    <a:pt x="391765" y="187772"/>
                  </a:lnTo>
                  <a:lnTo>
                    <a:pt x="393266" y="163797"/>
                  </a:lnTo>
                  <a:lnTo>
                    <a:pt x="384698" y="119811"/>
                  </a:lnTo>
                  <a:lnTo>
                    <a:pt x="363938" y="87900"/>
                  </a:lnTo>
                  <a:lnTo>
                    <a:pt x="341151" y="61807"/>
                  </a:lnTo>
                  <a:lnTo>
                    <a:pt x="288443" y="33200"/>
                  </a:lnTo>
                  <a:lnTo>
                    <a:pt x="231758" y="15072"/>
                  </a:lnTo>
                  <a:lnTo>
                    <a:pt x="189513" y="353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920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/>
          </p:cNvPr>
          <p:cNvSpPr txBox="1"/>
          <p:nvPr/>
        </p:nvSpPr>
        <p:spPr>
          <a:xfrm>
            <a:off x="1104900" y="1295400"/>
            <a:ext cx="8909558" cy="133882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Esercizi </a:t>
            </a:r>
          </a:p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http://www.uvm.edu/~cmazzoni/3grammatica/grammatica/hotpotatoes/piu_meno_di_cloze.htm</a:t>
            </a:r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1400" y="4318000"/>
            <a:ext cx="16320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Esercizi</a:t>
            </a:r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</p:spTree>
    <p:extLst>
      <p:ext uri="{BB962C8B-B14F-4D97-AF65-F5344CB8AC3E}">
        <p14:creationId xmlns:p14="http://schemas.microsoft.com/office/powerpoint/2010/main" val="350997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8400" y="444500"/>
            <a:ext cx="6867144" cy="632480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AGGETTIVI COMPARATIVI - COMPLETA LE 10 FRASI</a:t>
            </a:r>
          </a:p>
          <a:p>
            <a:endParaRPr lang="en-US" sz="2700" smtClean="0">
              <a:solidFill>
                <a:srgbClr val="000000"/>
              </a:solidFill>
              <a:latin typeface="Times New Roman - 36"/>
            </a:endParaRP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1 : Gianna (bassa) Francesca.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2 : Cane di Lorenzo (grosso) Stefano.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3 : Casa di Mara (lontana)        Sara.</a:t>
            </a:r>
          </a:p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Frase 4 : Mamma (intelligente) Papà.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5 : La mia amica (bella) tua.</a:t>
            </a:r>
          </a:p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Frase 6 : Roma (meravigliosa) Venezia.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7 : Grattacieli di New York (alti) Tokio.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8 : Agosto (caldo) Settembre.</a:t>
            </a:r>
          </a:p>
          <a:p>
            <a:r>
              <a:rPr lang="it-IT" sz="2700" smtClean="0">
                <a:solidFill>
                  <a:srgbClr val="000000"/>
                </a:solidFill>
                <a:latin typeface="Times New Roman - 36"/>
              </a:rPr>
              <a:t>Frase 9 : Gatto (furbo) cane.</a:t>
            </a:r>
          </a:p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Frase 10 : Nicola (permaloso) Federica.</a:t>
            </a:r>
          </a:p>
          <a:p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</p:spTree>
    <p:extLst>
      <p:ext uri="{BB962C8B-B14F-4D97-AF65-F5344CB8AC3E}">
        <p14:creationId xmlns:p14="http://schemas.microsoft.com/office/powerpoint/2010/main" val="375916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457200"/>
            <a:ext cx="3878202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00"/>
                </a:solidFill>
                <a:latin typeface="Times New Roman - 36"/>
              </a:rPr>
              <a:t>Aggettivi descrittivi</a:t>
            </a:r>
          </a:p>
          <a:p>
            <a:endParaRPr lang="en-US" sz="2700">
              <a:solidFill>
                <a:srgbClr val="000000"/>
              </a:solidFill>
              <a:latin typeface="Times New Roman - 36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095500"/>
            <a:ext cx="3636665" cy="28315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1. strong/weak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2. tall/short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3. smart/stupid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4. fat/skinny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5.rich/poor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6. happy/sad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7.ugly/pretty,good looking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8. old/young</a:t>
            </a:r>
          </a:p>
          <a:p>
            <a:r>
              <a:rPr lang="en-US" sz="1900" smtClean="0">
                <a:solidFill>
                  <a:srgbClr val="000000"/>
                </a:solidFill>
                <a:latin typeface="Times New Roman - 26"/>
              </a:rPr>
              <a:t>9.good/bad</a:t>
            </a:r>
            <a:endParaRPr lang="en-US" sz="1900">
              <a:solidFill>
                <a:srgbClr val="000000"/>
              </a:solidFill>
              <a:latin typeface="Times New Roman - 26"/>
            </a:endParaRPr>
          </a:p>
        </p:txBody>
      </p:sp>
    </p:spTree>
    <p:extLst>
      <p:ext uri="{BB962C8B-B14F-4D97-AF65-F5344CB8AC3E}">
        <p14:creationId xmlns:p14="http://schemas.microsoft.com/office/powerpoint/2010/main" val="351688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3892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Custom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 - 36</vt:lpstr>
      <vt:lpstr>Times New Roman - 26</vt:lpstr>
      <vt:lpstr>Times New Roman - 24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Fasano</dc:creator>
  <cp:lastModifiedBy>Fasano</cp:lastModifiedBy>
  <cp:revision>1</cp:revision>
  <dcterms:created xsi:type="dcterms:W3CDTF">2014-12-16T23:23:36Z</dcterms:created>
  <dcterms:modified xsi:type="dcterms:W3CDTF">2014-12-16T23:23:42Z</dcterms:modified>
</cp:coreProperties>
</file>